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89" r:id="rId4"/>
    <p:sldId id="280" r:id="rId5"/>
    <p:sldId id="281" r:id="rId6"/>
    <p:sldId id="275" r:id="rId7"/>
    <p:sldId id="262" r:id="rId8"/>
    <p:sldId id="263" r:id="rId9"/>
    <p:sldId id="265" r:id="rId10"/>
    <p:sldId id="282" r:id="rId11"/>
    <p:sldId id="277" r:id="rId12"/>
    <p:sldId id="259" r:id="rId13"/>
    <p:sldId id="266" r:id="rId14"/>
    <p:sldId id="382" r:id="rId15"/>
    <p:sldId id="267" r:id="rId16"/>
    <p:sldId id="383" r:id="rId17"/>
    <p:sldId id="268" r:id="rId18"/>
    <p:sldId id="384" r:id="rId19"/>
    <p:sldId id="258" r:id="rId20"/>
    <p:sldId id="276" r:id="rId21"/>
    <p:sldId id="269" r:id="rId22"/>
    <p:sldId id="385" r:id="rId23"/>
    <p:sldId id="270" r:id="rId24"/>
    <p:sldId id="271" r:id="rId25"/>
    <p:sldId id="386" r:id="rId26"/>
    <p:sldId id="272" r:id="rId27"/>
    <p:sldId id="278" r:id="rId28"/>
    <p:sldId id="260" r:id="rId29"/>
    <p:sldId id="387" r:id="rId30"/>
    <p:sldId id="273" r:id="rId31"/>
    <p:sldId id="274" r:id="rId32"/>
    <p:sldId id="390" r:id="rId33"/>
    <p:sldId id="391" r:id="rId34"/>
    <p:sldId id="388" r:id="rId35"/>
    <p:sldId id="279" r:id="rId36"/>
    <p:sldId id="369" r:id="rId37"/>
    <p:sldId id="368" r:id="rId38"/>
    <p:sldId id="361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95" d="100"/>
          <a:sy n="95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FFEB-2BB6-AC49-9A05-67123991A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25C71-A4A7-FD46-AD75-9804AFE1C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2206-2E7F-7943-B758-59573A33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39DC7-574A-B749-9213-50A24B07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556-304D-4446-986B-AB52380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7879-52FF-1649-A080-05A65F43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12F9C-38AA-804D-B180-3D8D4013D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59AC-AA42-1E42-8BBB-FDD70C2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321F-ECED-5F4A-9F0E-C03A838F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EED93-60CD-8449-92C1-6983BB5E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243FE-007F-E744-BB5D-681C37B6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0FE08-217E-E540-B97A-C4CD050AF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3D23-2BC2-2D4D-A8FA-EDCFAE72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950C-81B5-9B45-9E00-94AC3A80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BCFE9-43D8-CE4E-90E3-8064DFE1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A32E-2E2F-704B-BF33-7ADE3E12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3F0D-267F-9846-8B47-54688590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9CD8-5BEC-714A-869C-8847F92D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A666-8C83-B946-85FF-4C07C40F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CD1CA-FADB-034B-A1B0-59D0F001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1AF2-C656-0142-A011-61A12EE0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AF2C5-348A-594B-BB56-B9ACC4A72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2DBE4-0F2A-934E-82D8-F25C4B31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114E8-9D42-7943-9D6C-615F4B9A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E487-2976-EE44-ABDF-B436C71D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271E-6379-7C46-AC72-B9CFB18E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FEC24-2B59-8846-BA4E-1E9A33034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D2E8B-1346-CC48-B522-39D22D338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45EA4-2DA8-B045-BCC0-E072D925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6BC91-347B-1744-B51A-53C47DF9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61D03-04BB-CD44-8EA1-2420B041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94BF-9BFE-554C-9A1C-A53BEB4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5B4A5-E31A-AD4B-A067-D633C3F0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A8ED-63F9-CA4E-9E3E-2DBAFE8B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7264-E531-A34C-BD15-DD66AD3EE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A0711-9981-FB40-9C4F-EBF161C9F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B5F67-6480-8C46-8AF1-AA8CC98B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B6175-E010-A546-8269-B224532B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7233-D06E-744C-8769-D9131344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71DB-4AED-D84A-82D4-24C210FB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1C3A1-7DA3-0447-BFE4-07F251D1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F32DF-E3FA-1D49-8117-74E59833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7588A-382E-C141-954F-D9063998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DBA7E-A72F-AF42-8D08-0C09D22E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88786-C5B2-AE4B-B143-20538531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239BB-7BA8-E64B-B173-D0051190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FB82-BD09-1E4A-AB7E-764DD291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2A91A-EC0E-374C-AE34-A86F483D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592E5-D98B-B747-BE53-23D12E3DA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F4961-3BE7-0E42-BCA7-B624A139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B2D2-42C1-4544-B4A3-3A717CD1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C0C82-0D3D-A04E-A6EB-A8ADEF95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6E9A-26E1-004D-A502-542A8819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09558-2FC3-D545-9136-AA9148C57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14701-3AB7-AF4D-BC45-E189E8FBC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8D453-D5EB-5544-AC82-B82E78FC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D4725-BBB7-5748-A1FC-639AA335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6B3CC-D8F3-B449-A2B5-62C3621A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1020B-3A87-B444-935B-4F94C3AC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28B5A-E7D5-5B4C-A11F-6C33FE4E4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D3524-FB13-C14B-94D5-8196867BF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7506-62E5-744D-8855-4607763E8098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6D01-6F0D-D643-BA41-7C638473A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2178-0B80-1141-82B7-5A3BDE0E2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BBA8-33C4-DB45-95EF-5C71E0A79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openxmlformats.org/officeDocument/2006/relationships/image" Target="../media/image20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microsoft.com/office/2007/relationships/hdphoto" Target="../media/hdphoto1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openxmlformats.org/officeDocument/2006/relationships/image" Target="../media/image21.png"/><Relationship Id="rId9" Type="http://schemas.openxmlformats.org/officeDocument/2006/relationships/image" Target="../media/image20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716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E8B0E-1EEE-A648-B8DB-0D3CD9E69295}"/>
              </a:ext>
            </a:extLst>
          </p:cNvPr>
          <p:cNvSpPr/>
          <p:nvPr/>
        </p:nvSpPr>
        <p:spPr>
          <a:xfrm>
            <a:off x="20389" y="334058"/>
            <a:ext cx="1215122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Kaizen </a:t>
            </a:r>
            <a:r>
              <a:rPr lang="en-US" sz="115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|</a:t>
            </a:r>
            <a:r>
              <a:rPr lang="en-US" sz="11500" b="1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 </a:t>
            </a:r>
            <a:r>
              <a:rPr lang="ja-JP" altLang="en-US" sz="11500" b="1" i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改善</a:t>
            </a:r>
            <a:endParaRPr lang="en-US" altLang="ja-JP" sz="11500" b="1" i="0" dirty="0">
              <a:solidFill>
                <a:schemeClr val="bg1"/>
              </a:solidFill>
              <a:effectLst/>
              <a:latin typeface="Tw Cen MT" panose="020B0602020104020603" pitchFamily="34" charset="77"/>
            </a:endParaRPr>
          </a:p>
          <a:p>
            <a:pPr algn="ctr"/>
            <a:r>
              <a:rPr lang="en-US" sz="5400" b="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Instilling Continuous Ensemble Development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featuring the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w Cen MT" panose="020B0602020104020603" pitchFamily="34" charset="77"/>
              </a:rPr>
              <a:t>Coppell HS Wind Symphony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7E71B-2E11-D64B-9960-A621C1712FA7}"/>
              </a:ext>
            </a:extLst>
          </p:cNvPr>
          <p:cNvSpPr/>
          <p:nvPr/>
        </p:nvSpPr>
        <p:spPr>
          <a:xfrm>
            <a:off x="20389" y="4954286"/>
            <a:ext cx="12151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Gerry Miller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Coordinator of Fine Arts – Coppell ISD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Director of Bands – Coppell HS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623B2-38DE-114E-B7FA-222FBBF49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9" b="96269" l="5500" r="90000">
                        <a14:foregroundMark x1="32000" y1="16791" x2="32000" y2="16791"/>
                        <a14:foregroundMark x1="17500" y1="14179" x2="17500" y2="14179"/>
                        <a14:foregroundMark x1="8500" y1="8209" x2="24500" y2="14925"/>
                        <a14:foregroundMark x1="29000" y1="26866" x2="29000" y2="26866"/>
                        <a14:foregroundMark x1="63500" y1="21642" x2="63500" y2="21642"/>
                        <a14:foregroundMark x1="84000" y1="20896" x2="84000" y2="20896"/>
                        <a14:foregroundMark x1="75500" y1="57463" x2="75500" y2="57463"/>
                        <a14:foregroundMark x1="56500" y1="54478" x2="56500" y2="54478"/>
                        <a14:foregroundMark x1="76000" y1="84701" x2="76000" y2="84701"/>
                        <a14:foregroundMark x1="69000" y1="81343" x2="82000" y2="88806"/>
                        <a14:foregroundMark x1="78500" y1="79478" x2="68000" y2="82090"/>
                        <a14:foregroundMark x1="34000" y1="77239" x2="48500" y2="89925"/>
                        <a14:foregroundMark x1="14000" y1="76119" x2="14000" y2="91418"/>
                        <a14:foregroundMark x1="9500" y1="94030" x2="20500" y2="95149"/>
                        <a14:foregroundMark x1="8500" y1="46269" x2="43500" y2="48507"/>
                        <a14:foregroundMark x1="5500" y1="61567" x2="5500" y2="61567"/>
                        <a14:foregroundMark x1="38500" y1="96269" x2="38500" y2="96269"/>
                      </a14:backgroundRemoval>
                    </a14:imgEffect>
                    <a14:imgEffect>
                      <a14:brightnessContrast bright="62000" contrast="100000"/>
                    </a14:imgEffect>
                  </a14:imgLayer>
                </a14:imgProps>
              </a:ext>
            </a:extLst>
          </a:blip>
          <a:srcRect b="29437"/>
          <a:stretch/>
        </p:blipFill>
        <p:spPr>
          <a:xfrm>
            <a:off x="20389" y="5539085"/>
            <a:ext cx="1256344" cy="1187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8840C-A827-BD4C-B783-6E19D74B39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 l="18150" t="8897" b="9472"/>
          <a:stretch/>
        </p:blipFill>
        <p:spPr>
          <a:xfrm>
            <a:off x="10074013" y="5539085"/>
            <a:ext cx="2117987" cy="11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75"/>
    </mc:Choice>
    <mc:Fallback>
      <p:transition spd="slow" advTm="476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716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579AC-6D81-9441-BD19-3E26E95D6070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One additional tool for Virtual Instruction</a:t>
            </a:r>
          </a:p>
        </p:txBody>
      </p:sp>
      <p:pic>
        <p:nvPicPr>
          <p:cNvPr id="28674" name="Picture 2" descr="Presonus Audiobox USB 96 Audio Interface Audio Box Limited Edition Black">
            <a:extLst>
              <a:ext uri="{FF2B5EF4-FFF2-40B4-BE49-F238E27FC236}">
                <a16:creationId xmlns:a16="http://schemas.microsoft.com/office/drawing/2014/main" id="{6CFF1057-F490-6345-A0A2-9F174BF1F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56" r="96778">
                        <a14:foregroundMark x1="6556" y1="21444" x2="5667" y2="37333"/>
                        <a14:foregroundMark x1="4000" y1="28333" x2="11333" y2="25222"/>
                        <a14:foregroundMark x1="11333" y1="25222" x2="60778" y2="31333"/>
                        <a14:foregroundMark x1="60778" y1="31333" x2="78667" y2="28333"/>
                        <a14:foregroundMark x1="78667" y1="28333" x2="79444" y2="27667"/>
                        <a14:foregroundMark x1="86111" y1="30222" x2="90889" y2="24000"/>
                        <a14:foregroundMark x1="90889" y1="24000" x2="94778" y2="29889"/>
                        <a14:foregroundMark x1="94778" y1="29889" x2="92000" y2="33778"/>
                        <a14:foregroundMark x1="10667" y1="64222" x2="10000" y2="72333"/>
                        <a14:foregroundMark x1="10000" y1="72333" x2="15000" y2="78667"/>
                        <a14:foregroundMark x1="15000" y1="78667" x2="33889" y2="83333"/>
                        <a14:foregroundMark x1="33889" y1="83333" x2="60556" y2="79333"/>
                        <a14:foregroundMark x1="60556" y1="79333" x2="69889" y2="80333"/>
                        <a14:foregroundMark x1="69889" y1="80333" x2="81000" y2="77111"/>
                        <a14:foregroundMark x1="81000" y1="77111" x2="82778" y2="75222"/>
                        <a14:foregroundMark x1="10333" y1="86667" x2="17444" y2="86889"/>
                        <a14:foregroundMark x1="17444" y1="86889" x2="24444" y2="86444"/>
                        <a14:foregroundMark x1="24444" y1="86444" x2="34000" y2="86667"/>
                        <a14:foregroundMark x1="34000" y1="86667" x2="44111" y2="85444"/>
                        <a14:foregroundMark x1="44111" y1="85444" x2="51778" y2="85889"/>
                        <a14:foregroundMark x1="51778" y1="85889" x2="61111" y2="85222"/>
                        <a14:foregroundMark x1="61111" y1="85222" x2="77444" y2="87667"/>
                        <a14:foregroundMark x1="77444" y1="87667" x2="83444" y2="86222"/>
                        <a14:foregroundMark x1="93444" y1="75222" x2="93000" y2="77667"/>
                        <a14:foregroundMark x1="5333" y1="72889" x2="3222" y2="75000"/>
                        <a14:foregroundMark x1="2556" y1="68778" x2="4444" y2="64000"/>
                        <a14:foregroundMark x1="92333" y1="20444" x2="96778" y2="23778"/>
                        <a14:foregroundMark x1="4000" y1="24556" x2="5444" y2="2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50" b="8958"/>
          <a:stretch/>
        </p:blipFill>
        <p:spPr bwMode="auto">
          <a:xfrm>
            <a:off x="7835589" y="5444698"/>
            <a:ext cx="4336022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65EF47-C68E-644C-9F24-612530010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56" r="96778">
                        <a14:foregroundMark x1="6556" y1="21444" x2="5667" y2="37333"/>
                        <a14:foregroundMark x1="4000" y1="28333" x2="11333" y2="25222"/>
                        <a14:foregroundMark x1="11333" y1="25222" x2="60778" y2="31333"/>
                        <a14:foregroundMark x1="60778" y1="31333" x2="78667" y2="28333"/>
                        <a14:foregroundMark x1="78667" y1="28333" x2="79444" y2="27667"/>
                        <a14:foregroundMark x1="86111" y1="30222" x2="90889" y2="24000"/>
                        <a14:foregroundMark x1="90889" y1="24000" x2="94778" y2="29889"/>
                        <a14:foregroundMark x1="94778" y1="29889" x2="92000" y2="33778"/>
                        <a14:foregroundMark x1="10667" y1="64222" x2="10000" y2="72333"/>
                        <a14:foregroundMark x1="10000" y1="72333" x2="15000" y2="78667"/>
                        <a14:foregroundMark x1="15000" y1="78667" x2="33889" y2="83333"/>
                        <a14:foregroundMark x1="33889" y1="83333" x2="60556" y2="79333"/>
                        <a14:foregroundMark x1="60556" y1="79333" x2="69889" y2="80333"/>
                        <a14:foregroundMark x1="69889" y1="80333" x2="81000" y2="77111"/>
                        <a14:foregroundMark x1="81000" y1="77111" x2="82778" y2="75222"/>
                        <a14:foregroundMark x1="10333" y1="86667" x2="17444" y2="86889"/>
                        <a14:foregroundMark x1="17444" y1="86889" x2="24444" y2="86444"/>
                        <a14:foregroundMark x1="24444" y1="86444" x2="34000" y2="86667"/>
                        <a14:foregroundMark x1="34000" y1="86667" x2="44111" y2="85444"/>
                        <a14:foregroundMark x1="44111" y1="85444" x2="51778" y2="85889"/>
                        <a14:foregroundMark x1="51778" y1="85889" x2="61111" y2="85222"/>
                        <a14:foregroundMark x1="61111" y1="85222" x2="77444" y2="87667"/>
                        <a14:foregroundMark x1="77444" y1="87667" x2="83444" y2="86222"/>
                        <a14:foregroundMark x1="93444" y1="75222" x2="93000" y2="77667"/>
                        <a14:foregroundMark x1="5333" y1="72889" x2="3222" y2="75000"/>
                        <a14:foregroundMark x1="2556" y1="68778" x2="4444" y2="64000"/>
                        <a14:foregroundMark x1="92333" y1="20444" x2="96778" y2="23778"/>
                        <a14:foregroundMark x1="4000" y1="24556" x2="5444" y2="2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4" b="49167"/>
          <a:stretch/>
        </p:blipFill>
        <p:spPr bwMode="auto">
          <a:xfrm>
            <a:off x="882150" y="872696"/>
            <a:ext cx="11219364" cy="46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F3E389-E47C-2440-B919-1E59A54655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62" t="16883" r="5725" b="42949"/>
          <a:stretch/>
        </p:blipFill>
        <p:spPr>
          <a:xfrm>
            <a:off x="1982476" y="5288440"/>
            <a:ext cx="4113524" cy="1393727"/>
          </a:xfrm>
          <a:prstGeom prst="rect">
            <a:avLst/>
          </a:prstGeom>
        </p:spPr>
      </p:pic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6612A1BF-FDDF-0F46-9773-83047C0ADB6F}"/>
              </a:ext>
            </a:extLst>
          </p:cNvPr>
          <p:cNvCxnSpPr>
            <a:cxnSpLocks/>
          </p:cNvCxnSpPr>
          <p:nvPr/>
        </p:nvCxnSpPr>
        <p:spPr>
          <a:xfrm rot="16200000" flipV="1">
            <a:off x="3775545" y="3791897"/>
            <a:ext cx="1859442" cy="113364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4EFE89E-68C9-C64C-9963-D95C29BD796D}"/>
              </a:ext>
            </a:extLst>
          </p:cNvPr>
          <p:cNvCxnSpPr>
            <a:cxnSpLocks/>
          </p:cNvCxnSpPr>
          <p:nvPr/>
        </p:nvCxnSpPr>
        <p:spPr>
          <a:xfrm rot="5400000">
            <a:off x="809177" y="3411486"/>
            <a:ext cx="1774094" cy="16281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7FA56D6-687A-2147-8DE7-8E9B602BA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76" b="93469" l="7357" r="89940">
                        <a14:foregroundMark x1="30030" y1="7755" x2="41141" y2="4286"/>
                        <a14:foregroundMark x1="41141" y1="4286" x2="52853" y2="3673"/>
                        <a14:foregroundMark x1="52853" y1="3673" x2="64865" y2="5204"/>
                        <a14:foregroundMark x1="64865" y1="5204" x2="66517" y2="9082"/>
                        <a14:foregroundMark x1="28979" y1="4490" x2="28979" y2="4490"/>
                        <a14:foregroundMark x1="28979" y1="5204" x2="33784" y2="3776"/>
                        <a14:foregroundMark x1="44294" y1="88980" x2="52703" y2="88776"/>
                        <a14:foregroundMark x1="42943" y1="93367" x2="53003" y2="93571"/>
                        <a14:foregroundMark x1="7357" y1="48571" x2="7808" y2="57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15" y="4673173"/>
            <a:ext cx="1475870" cy="2171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762D44-4607-044E-83D0-168E6F0DDF44}"/>
              </a:ext>
            </a:extLst>
          </p:cNvPr>
          <p:cNvSpPr txBox="1"/>
          <p:nvPr/>
        </p:nvSpPr>
        <p:spPr>
          <a:xfrm>
            <a:off x="5045790" y="1473754"/>
            <a:ext cx="406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PreSonus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AudioBox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USBi96</a:t>
            </a:r>
          </a:p>
        </p:txBody>
      </p:sp>
    </p:spTree>
    <p:extLst>
      <p:ext uri="{BB962C8B-B14F-4D97-AF65-F5344CB8AC3E}">
        <p14:creationId xmlns:p14="http://schemas.microsoft.com/office/powerpoint/2010/main" val="347445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29"/>
    </mc:Choice>
    <mc:Fallback>
      <p:transition spd="slow" advTm="365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7A36715-B240-4D4E-AEC0-4C68CAA3E191}"/>
              </a:ext>
            </a:extLst>
          </p:cNvPr>
          <p:cNvSpPr txBox="1"/>
          <p:nvPr/>
        </p:nvSpPr>
        <p:spPr>
          <a:xfrm>
            <a:off x="319402" y="828287"/>
            <a:ext cx="115328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Tw Cen MT" panose="020B0602020104020603" pitchFamily="34" charset="77"/>
              </a:rPr>
              <a:t>SILENCE TO SOUND</a:t>
            </a:r>
          </a:p>
        </p:txBody>
      </p:sp>
    </p:spTree>
    <p:extLst>
      <p:ext uri="{BB962C8B-B14F-4D97-AF65-F5344CB8AC3E}">
        <p14:creationId xmlns:p14="http://schemas.microsoft.com/office/powerpoint/2010/main" val="54634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62"/>
    </mc:Choice>
    <mc:Fallback>
      <p:transition spd="slow" advTm="288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and Silence-to-Sound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DA5C58-57B1-5148-BE28-8F5B338673A8}"/>
              </a:ext>
            </a:extLst>
          </p:cNvPr>
          <p:cNvCxnSpPr>
            <a:cxnSpLocks/>
          </p:cNvCxnSpPr>
          <p:nvPr/>
        </p:nvCxnSpPr>
        <p:spPr>
          <a:xfrm>
            <a:off x="385763" y="5048250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7A260-B2D8-434B-A0E5-84096C8F1D19}"/>
              </a:ext>
            </a:extLst>
          </p:cNvPr>
          <p:cNvCxnSpPr>
            <a:cxnSpLocks/>
          </p:cNvCxnSpPr>
          <p:nvPr/>
        </p:nvCxnSpPr>
        <p:spPr>
          <a:xfrm>
            <a:off x="395288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EDA4DE-E87C-E942-BE2E-8DD17F942B0A}"/>
              </a:ext>
            </a:extLst>
          </p:cNvPr>
          <p:cNvCxnSpPr>
            <a:cxnSpLocks/>
          </p:cNvCxnSpPr>
          <p:nvPr/>
        </p:nvCxnSpPr>
        <p:spPr>
          <a:xfrm>
            <a:off x="110817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30C20-879B-C740-9F05-491317ACC613}"/>
              </a:ext>
            </a:extLst>
          </p:cNvPr>
          <p:cNvCxnSpPr>
            <a:cxnSpLocks/>
          </p:cNvCxnSpPr>
          <p:nvPr/>
        </p:nvCxnSpPr>
        <p:spPr>
          <a:xfrm>
            <a:off x="1821062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4A624-840C-D74C-8BD1-C3120A5DD5FB}"/>
              </a:ext>
            </a:extLst>
          </p:cNvPr>
          <p:cNvCxnSpPr>
            <a:cxnSpLocks/>
          </p:cNvCxnSpPr>
          <p:nvPr/>
        </p:nvCxnSpPr>
        <p:spPr>
          <a:xfrm>
            <a:off x="2533949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8F6C84-C221-D04A-8397-596C2BDB4094}"/>
              </a:ext>
            </a:extLst>
          </p:cNvPr>
          <p:cNvCxnSpPr>
            <a:cxnSpLocks/>
          </p:cNvCxnSpPr>
          <p:nvPr/>
        </p:nvCxnSpPr>
        <p:spPr>
          <a:xfrm>
            <a:off x="3959723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8768E7-0DC6-1843-A057-6A7A9994DF30}"/>
              </a:ext>
            </a:extLst>
          </p:cNvPr>
          <p:cNvCxnSpPr>
            <a:cxnSpLocks/>
          </p:cNvCxnSpPr>
          <p:nvPr/>
        </p:nvCxnSpPr>
        <p:spPr>
          <a:xfrm>
            <a:off x="4672610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E9BE1-77BE-1F40-B366-AD499A37F600}"/>
              </a:ext>
            </a:extLst>
          </p:cNvPr>
          <p:cNvCxnSpPr>
            <a:cxnSpLocks/>
          </p:cNvCxnSpPr>
          <p:nvPr/>
        </p:nvCxnSpPr>
        <p:spPr>
          <a:xfrm>
            <a:off x="538549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0A3032-E158-8742-8CFF-6467138DD309}"/>
              </a:ext>
            </a:extLst>
          </p:cNvPr>
          <p:cNvCxnSpPr>
            <a:cxnSpLocks/>
          </p:cNvCxnSpPr>
          <p:nvPr/>
        </p:nvCxnSpPr>
        <p:spPr>
          <a:xfrm>
            <a:off x="3246836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AC3FB-368A-A546-BE06-7B5D63F930FD}"/>
              </a:ext>
            </a:extLst>
          </p:cNvPr>
          <p:cNvCxnSpPr>
            <a:cxnSpLocks/>
          </p:cNvCxnSpPr>
          <p:nvPr/>
        </p:nvCxnSpPr>
        <p:spPr>
          <a:xfrm>
            <a:off x="6098384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5CA4AC-659A-3346-98B6-CCF156774D47}"/>
              </a:ext>
            </a:extLst>
          </p:cNvPr>
          <p:cNvCxnSpPr>
            <a:cxnSpLocks/>
          </p:cNvCxnSpPr>
          <p:nvPr/>
        </p:nvCxnSpPr>
        <p:spPr>
          <a:xfrm>
            <a:off x="681127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C16FF1-FF6B-C042-806A-147C2889AC9E}"/>
              </a:ext>
            </a:extLst>
          </p:cNvPr>
          <p:cNvCxnSpPr>
            <a:cxnSpLocks/>
          </p:cNvCxnSpPr>
          <p:nvPr/>
        </p:nvCxnSpPr>
        <p:spPr>
          <a:xfrm>
            <a:off x="7524158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3CB1AA-CC47-1247-BF88-4F9188D8D44B}"/>
              </a:ext>
            </a:extLst>
          </p:cNvPr>
          <p:cNvCxnSpPr>
            <a:cxnSpLocks/>
          </p:cNvCxnSpPr>
          <p:nvPr/>
        </p:nvCxnSpPr>
        <p:spPr>
          <a:xfrm>
            <a:off x="823704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75B78-FDC3-704C-85BC-263652084C05}"/>
              </a:ext>
            </a:extLst>
          </p:cNvPr>
          <p:cNvCxnSpPr>
            <a:cxnSpLocks/>
          </p:cNvCxnSpPr>
          <p:nvPr/>
        </p:nvCxnSpPr>
        <p:spPr>
          <a:xfrm>
            <a:off x="9662819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AA505-54DA-8948-8E1D-78AD78C23907}"/>
              </a:ext>
            </a:extLst>
          </p:cNvPr>
          <p:cNvCxnSpPr>
            <a:cxnSpLocks/>
          </p:cNvCxnSpPr>
          <p:nvPr/>
        </p:nvCxnSpPr>
        <p:spPr>
          <a:xfrm>
            <a:off x="10375706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B14FD9-ED00-5246-9484-DF54A698AE01}"/>
              </a:ext>
            </a:extLst>
          </p:cNvPr>
          <p:cNvCxnSpPr>
            <a:cxnSpLocks/>
          </p:cNvCxnSpPr>
          <p:nvPr/>
        </p:nvCxnSpPr>
        <p:spPr>
          <a:xfrm>
            <a:off x="11088593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2AE02-00A4-514F-99D0-A5BCC8F7A90C}"/>
              </a:ext>
            </a:extLst>
          </p:cNvPr>
          <p:cNvCxnSpPr>
            <a:cxnSpLocks/>
          </p:cNvCxnSpPr>
          <p:nvPr/>
        </p:nvCxnSpPr>
        <p:spPr>
          <a:xfrm>
            <a:off x="8949932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C537A0-7706-A841-BE41-B070F0000924}"/>
              </a:ext>
            </a:extLst>
          </p:cNvPr>
          <p:cNvCxnSpPr>
            <a:cxnSpLocks/>
          </p:cNvCxnSpPr>
          <p:nvPr/>
        </p:nvCxnSpPr>
        <p:spPr>
          <a:xfrm>
            <a:off x="11801475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80052C1-79A9-3C4A-B98C-3ED4FFE0D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0"/>
    </mc:Choice>
    <mc:Fallback>
      <p:transition spd="slow" advTm="131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| Silence-to-Sound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DA5C58-57B1-5148-BE28-8F5B338673A8}"/>
              </a:ext>
            </a:extLst>
          </p:cNvPr>
          <p:cNvCxnSpPr>
            <a:cxnSpLocks/>
          </p:cNvCxnSpPr>
          <p:nvPr/>
        </p:nvCxnSpPr>
        <p:spPr>
          <a:xfrm>
            <a:off x="685805" y="5048250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7A260-B2D8-434B-A0E5-84096C8F1D19}"/>
              </a:ext>
            </a:extLst>
          </p:cNvPr>
          <p:cNvCxnSpPr>
            <a:cxnSpLocks/>
          </p:cNvCxnSpPr>
          <p:nvPr/>
        </p:nvCxnSpPr>
        <p:spPr>
          <a:xfrm>
            <a:off x="695330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EDA4DE-E87C-E942-BE2E-8DD17F942B0A}"/>
              </a:ext>
            </a:extLst>
          </p:cNvPr>
          <p:cNvCxnSpPr>
            <a:cxnSpLocks/>
          </p:cNvCxnSpPr>
          <p:nvPr/>
        </p:nvCxnSpPr>
        <p:spPr>
          <a:xfrm>
            <a:off x="140821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30C20-879B-C740-9F05-491317ACC613}"/>
              </a:ext>
            </a:extLst>
          </p:cNvPr>
          <p:cNvCxnSpPr>
            <a:cxnSpLocks/>
          </p:cNvCxnSpPr>
          <p:nvPr/>
        </p:nvCxnSpPr>
        <p:spPr>
          <a:xfrm>
            <a:off x="2121104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4A624-840C-D74C-8BD1-C3120A5DD5FB}"/>
              </a:ext>
            </a:extLst>
          </p:cNvPr>
          <p:cNvCxnSpPr>
            <a:cxnSpLocks/>
          </p:cNvCxnSpPr>
          <p:nvPr/>
        </p:nvCxnSpPr>
        <p:spPr>
          <a:xfrm>
            <a:off x="283399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8F6C84-C221-D04A-8397-596C2BDB4094}"/>
              </a:ext>
            </a:extLst>
          </p:cNvPr>
          <p:cNvCxnSpPr>
            <a:cxnSpLocks/>
          </p:cNvCxnSpPr>
          <p:nvPr/>
        </p:nvCxnSpPr>
        <p:spPr>
          <a:xfrm>
            <a:off x="425976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8768E7-0DC6-1843-A057-6A7A9994DF30}"/>
              </a:ext>
            </a:extLst>
          </p:cNvPr>
          <p:cNvCxnSpPr>
            <a:cxnSpLocks/>
          </p:cNvCxnSpPr>
          <p:nvPr/>
        </p:nvCxnSpPr>
        <p:spPr>
          <a:xfrm>
            <a:off x="4972652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E9BE1-77BE-1F40-B366-AD499A37F600}"/>
              </a:ext>
            </a:extLst>
          </p:cNvPr>
          <p:cNvCxnSpPr>
            <a:cxnSpLocks/>
          </p:cNvCxnSpPr>
          <p:nvPr/>
        </p:nvCxnSpPr>
        <p:spPr>
          <a:xfrm>
            <a:off x="5685539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0A3032-E158-8742-8CFF-6467138DD309}"/>
              </a:ext>
            </a:extLst>
          </p:cNvPr>
          <p:cNvCxnSpPr>
            <a:cxnSpLocks/>
          </p:cNvCxnSpPr>
          <p:nvPr/>
        </p:nvCxnSpPr>
        <p:spPr>
          <a:xfrm>
            <a:off x="3546878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AC3FB-368A-A546-BE06-7B5D63F930FD}"/>
              </a:ext>
            </a:extLst>
          </p:cNvPr>
          <p:cNvCxnSpPr>
            <a:cxnSpLocks/>
          </p:cNvCxnSpPr>
          <p:nvPr/>
        </p:nvCxnSpPr>
        <p:spPr>
          <a:xfrm>
            <a:off x="6398426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5CA4AC-659A-3346-98B6-CCF156774D47}"/>
              </a:ext>
            </a:extLst>
          </p:cNvPr>
          <p:cNvCxnSpPr>
            <a:cxnSpLocks/>
          </p:cNvCxnSpPr>
          <p:nvPr/>
        </p:nvCxnSpPr>
        <p:spPr>
          <a:xfrm>
            <a:off x="7111313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C16FF1-FF6B-C042-806A-147C2889AC9E}"/>
              </a:ext>
            </a:extLst>
          </p:cNvPr>
          <p:cNvCxnSpPr>
            <a:cxnSpLocks/>
          </p:cNvCxnSpPr>
          <p:nvPr/>
        </p:nvCxnSpPr>
        <p:spPr>
          <a:xfrm>
            <a:off x="7824200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3CB1AA-CC47-1247-BF88-4F9188D8D44B}"/>
              </a:ext>
            </a:extLst>
          </p:cNvPr>
          <p:cNvCxnSpPr>
            <a:cxnSpLocks/>
          </p:cNvCxnSpPr>
          <p:nvPr/>
        </p:nvCxnSpPr>
        <p:spPr>
          <a:xfrm>
            <a:off x="853708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75B78-FDC3-704C-85BC-263652084C05}"/>
              </a:ext>
            </a:extLst>
          </p:cNvPr>
          <p:cNvCxnSpPr>
            <a:cxnSpLocks/>
          </p:cNvCxnSpPr>
          <p:nvPr/>
        </p:nvCxnSpPr>
        <p:spPr>
          <a:xfrm>
            <a:off x="996286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AA505-54DA-8948-8E1D-78AD78C23907}"/>
              </a:ext>
            </a:extLst>
          </p:cNvPr>
          <p:cNvCxnSpPr>
            <a:cxnSpLocks/>
          </p:cNvCxnSpPr>
          <p:nvPr/>
        </p:nvCxnSpPr>
        <p:spPr>
          <a:xfrm>
            <a:off x="10675748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B14FD9-ED00-5246-9484-DF54A698AE01}"/>
              </a:ext>
            </a:extLst>
          </p:cNvPr>
          <p:cNvCxnSpPr>
            <a:cxnSpLocks/>
          </p:cNvCxnSpPr>
          <p:nvPr/>
        </p:nvCxnSpPr>
        <p:spPr>
          <a:xfrm>
            <a:off x="1138863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2AE02-00A4-514F-99D0-A5BCC8F7A90C}"/>
              </a:ext>
            </a:extLst>
          </p:cNvPr>
          <p:cNvCxnSpPr>
            <a:cxnSpLocks/>
          </p:cNvCxnSpPr>
          <p:nvPr/>
        </p:nvCxnSpPr>
        <p:spPr>
          <a:xfrm>
            <a:off x="9249974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C537A0-7706-A841-BE41-B070F0000924}"/>
              </a:ext>
            </a:extLst>
          </p:cNvPr>
          <p:cNvCxnSpPr>
            <a:cxnSpLocks/>
          </p:cNvCxnSpPr>
          <p:nvPr/>
        </p:nvCxnSpPr>
        <p:spPr>
          <a:xfrm>
            <a:off x="12101517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D8A43F-3BFD-7642-B1B6-9586D06A1495}"/>
              </a:ext>
            </a:extLst>
          </p:cNvPr>
          <p:cNvSpPr/>
          <p:nvPr/>
        </p:nvSpPr>
        <p:spPr>
          <a:xfrm>
            <a:off x="695330" y="3429000"/>
            <a:ext cx="1425774" cy="1619250"/>
          </a:xfrm>
          <a:prstGeom prst="rect">
            <a:avLst/>
          </a:prstGeom>
          <a:solidFill>
            <a:schemeClr val="accent1">
              <a:alpha val="73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051279-98D6-3F4F-A87F-51FB2775DD6F}"/>
              </a:ext>
            </a:extLst>
          </p:cNvPr>
          <p:cNvSpPr/>
          <p:nvPr/>
        </p:nvSpPr>
        <p:spPr>
          <a:xfrm>
            <a:off x="2116337" y="3429000"/>
            <a:ext cx="1425774" cy="1619250"/>
          </a:xfrm>
          <a:prstGeom prst="rect">
            <a:avLst/>
          </a:prstGeom>
          <a:solidFill>
            <a:schemeClr val="accent1">
              <a:alpha val="73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594E01-D616-3A4A-904D-C6B4C689DB5C}"/>
              </a:ext>
            </a:extLst>
          </p:cNvPr>
          <p:cNvSpPr/>
          <p:nvPr/>
        </p:nvSpPr>
        <p:spPr>
          <a:xfrm>
            <a:off x="6393653" y="3429000"/>
            <a:ext cx="1425774" cy="1619250"/>
          </a:xfrm>
          <a:prstGeom prst="rect">
            <a:avLst/>
          </a:prstGeom>
          <a:solidFill>
            <a:schemeClr val="accent1">
              <a:alpha val="73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C5AF3A-270F-2542-93F2-EF4B9B5901E4}"/>
              </a:ext>
            </a:extLst>
          </p:cNvPr>
          <p:cNvSpPr/>
          <p:nvPr/>
        </p:nvSpPr>
        <p:spPr>
          <a:xfrm>
            <a:off x="7814660" y="3429000"/>
            <a:ext cx="1425774" cy="1619250"/>
          </a:xfrm>
          <a:prstGeom prst="rect">
            <a:avLst/>
          </a:prstGeom>
          <a:solidFill>
            <a:schemeClr val="accent1">
              <a:alpha val="73000"/>
            </a:schemeClr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474-045E-8C4F-A57E-B203689A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16B0D-057A-0C4A-A338-28E491CDC490}"/>
              </a:ext>
            </a:extLst>
          </p:cNvPr>
          <p:cNvSpPr txBox="1"/>
          <p:nvPr/>
        </p:nvSpPr>
        <p:spPr>
          <a:xfrm>
            <a:off x="152758" y="32432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w Cen MT" panose="020B0602020104020603" pitchFamily="34" charset="77"/>
              </a:rPr>
              <a:t>mf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D08F4-0FEA-2949-B593-CD50B143F6D7}"/>
              </a:ext>
            </a:extLst>
          </p:cNvPr>
          <p:cNvSpPr txBox="1"/>
          <p:nvPr/>
        </p:nvSpPr>
        <p:spPr>
          <a:xfrm>
            <a:off x="133522" y="37054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i="1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E4B56B-54B5-1448-9E08-EC3BCFF6FDE9}"/>
              </a:ext>
            </a:extLst>
          </p:cNvPr>
          <p:cNvSpPr txBox="1"/>
          <p:nvPr/>
        </p:nvSpPr>
        <p:spPr>
          <a:xfrm>
            <a:off x="210466" y="41675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w Cen MT" panose="020B0602020104020603" pitchFamily="34" charset="77"/>
              </a:rPr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DD919F-FCD9-354E-B104-4AC83E291538}"/>
              </a:ext>
            </a:extLst>
          </p:cNvPr>
          <p:cNvSpPr txBox="1"/>
          <p:nvPr/>
        </p:nvSpPr>
        <p:spPr>
          <a:xfrm>
            <a:off x="152758" y="4629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w Cen MT" panose="020B0602020104020603" pitchFamily="34" charset="77"/>
              </a:rPr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328784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97"/>
    </mc:Choice>
    <mc:Fallback>
      <p:transition spd="slow" advTm="2159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| Silence-to-Sound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474-045E-8C4F-A57E-B203689A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1AAAFD0-5A8B-2548-BA79-B199DEE3612E}"/>
              </a:ext>
            </a:extLst>
          </p:cNvPr>
          <p:cNvSpPr txBox="1"/>
          <p:nvPr/>
        </p:nvSpPr>
        <p:spPr>
          <a:xfrm>
            <a:off x="0" y="3702419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Ensemble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6080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9"/>
    </mc:Choice>
    <mc:Fallback>
      <p:transition spd="slow" advTm="56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| Silence-to-Sound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DA5C58-57B1-5148-BE28-8F5B338673A8}"/>
              </a:ext>
            </a:extLst>
          </p:cNvPr>
          <p:cNvCxnSpPr>
            <a:cxnSpLocks/>
          </p:cNvCxnSpPr>
          <p:nvPr/>
        </p:nvCxnSpPr>
        <p:spPr>
          <a:xfrm>
            <a:off x="685805" y="5048250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7A260-B2D8-434B-A0E5-84096C8F1D19}"/>
              </a:ext>
            </a:extLst>
          </p:cNvPr>
          <p:cNvCxnSpPr>
            <a:cxnSpLocks/>
          </p:cNvCxnSpPr>
          <p:nvPr/>
        </p:nvCxnSpPr>
        <p:spPr>
          <a:xfrm>
            <a:off x="695330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EDA4DE-E87C-E942-BE2E-8DD17F942B0A}"/>
              </a:ext>
            </a:extLst>
          </p:cNvPr>
          <p:cNvCxnSpPr>
            <a:cxnSpLocks/>
          </p:cNvCxnSpPr>
          <p:nvPr/>
        </p:nvCxnSpPr>
        <p:spPr>
          <a:xfrm>
            <a:off x="140821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30C20-879B-C740-9F05-491317ACC613}"/>
              </a:ext>
            </a:extLst>
          </p:cNvPr>
          <p:cNvCxnSpPr>
            <a:cxnSpLocks/>
          </p:cNvCxnSpPr>
          <p:nvPr/>
        </p:nvCxnSpPr>
        <p:spPr>
          <a:xfrm>
            <a:off x="2121104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4A624-840C-D74C-8BD1-C3120A5DD5FB}"/>
              </a:ext>
            </a:extLst>
          </p:cNvPr>
          <p:cNvCxnSpPr>
            <a:cxnSpLocks/>
          </p:cNvCxnSpPr>
          <p:nvPr/>
        </p:nvCxnSpPr>
        <p:spPr>
          <a:xfrm>
            <a:off x="283399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8F6C84-C221-D04A-8397-596C2BDB4094}"/>
              </a:ext>
            </a:extLst>
          </p:cNvPr>
          <p:cNvCxnSpPr>
            <a:cxnSpLocks/>
          </p:cNvCxnSpPr>
          <p:nvPr/>
        </p:nvCxnSpPr>
        <p:spPr>
          <a:xfrm>
            <a:off x="425976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8768E7-0DC6-1843-A057-6A7A9994DF30}"/>
              </a:ext>
            </a:extLst>
          </p:cNvPr>
          <p:cNvCxnSpPr>
            <a:cxnSpLocks/>
          </p:cNvCxnSpPr>
          <p:nvPr/>
        </p:nvCxnSpPr>
        <p:spPr>
          <a:xfrm>
            <a:off x="4972652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E9BE1-77BE-1F40-B366-AD499A37F600}"/>
              </a:ext>
            </a:extLst>
          </p:cNvPr>
          <p:cNvCxnSpPr>
            <a:cxnSpLocks/>
          </p:cNvCxnSpPr>
          <p:nvPr/>
        </p:nvCxnSpPr>
        <p:spPr>
          <a:xfrm>
            <a:off x="5685539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0A3032-E158-8742-8CFF-6467138DD309}"/>
              </a:ext>
            </a:extLst>
          </p:cNvPr>
          <p:cNvCxnSpPr>
            <a:cxnSpLocks/>
          </p:cNvCxnSpPr>
          <p:nvPr/>
        </p:nvCxnSpPr>
        <p:spPr>
          <a:xfrm>
            <a:off x="3546878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AC3FB-368A-A546-BE06-7B5D63F930FD}"/>
              </a:ext>
            </a:extLst>
          </p:cNvPr>
          <p:cNvCxnSpPr>
            <a:cxnSpLocks/>
          </p:cNvCxnSpPr>
          <p:nvPr/>
        </p:nvCxnSpPr>
        <p:spPr>
          <a:xfrm>
            <a:off x="6398426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5CA4AC-659A-3346-98B6-CCF156774D47}"/>
              </a:ext>
            </a:extLst>
          </p:cNvPr>
          <p:cNvCxnSpPr>
            <a:cxnSpLocks/>
          </p:cNvCxnSpPr>
          <p:nvPr/>
        </p:nvCxnSpPr>
        <p:spPr>
          <a:xfrm>
            <a:off x="7111313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C16FF1-FF6B-C042-806A-147C2889AC9E}"/>
              </a:ext>
            </a:extLst>
          </p:cNvPr>
          <p:cNvCxnSpPr>
            <a:cxnSpLocks/>
          </p:cNvCxnSpPr>
          <p:nvPr/>
        </p:nvCxnSpPr>
        <p:spPr>
          <a:xfrm>
            <a:off x="7824200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3CB1AA-CC47-1247-BF88-4F9188D8D44B}"/>
              </a:ext>
            </a:extLst>
          </p:cNvPr>
          <p:cNvCxnSpPr>
            <a:cxnSpLocks/>
          </p:cNvCxnSpPr>
          <p:nvPr/>
        </p:nvCxnSpPr>
        <p:spPr>
          <a:xfrm>
            <a:off x="853708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75B78-FDC3-704C-85BC-263652084C05}"/>
              </a:ext>
            </a:extLst>
          </p:cNvPr>
          <p:cNvCxnSpPr>
            <a:cxnSpLocks/>
          </p:cNvCxnSpPr>
          <p:nvPr/>
        </p:nvCxnSpPr>
        <p:spPr>
          <a:xfrm>
            <a:off x="996286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AA505-54DA-8948-8E1D-78AD78C23907}"/>
              </a:ext>
            </a:extLst>
          </p:cNvPr>
          <p:cNvCxnSpPr>
            <a:cxnSpLocks/>
          </p:cNvCxnSpPr>
          <p:nvPr/>
        </p:nvCxnSpPr>
        <p:spPr>
          <a:xfrm>
            <a:off x="10675748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B14FD9-ED00-5246-9484-DF54A698AE01}"/>
              </a:ext>
            </a:extLst>
          </p:cNvPr>
          <p:cNvCxnSpPr>
            <a:cxnSpLocks/>
          </p:cNvCxnSpPr>
          <p:nvPr/>
        </p:nvCxnSpPr>
        <p:spPr>
          <a:xfrm>
            <a:off x="1138863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2AE02-00A4-514F-99D0-A5BCC8F7A90C}"/>
              </a:ext>
            </a:extLst>
          </p:cNvPr>
          <p:cNvCxnSpPr>
            <a:cxnSpLocks/>
          </p:cNvCxnSpPr>
          <p:nvPr/>
        </p:nvCxnSpPr>
        <p:spPr>
          <a:xfrm>
            <a:off x="9249974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C537A0-7706-A841-BE41-B070F0000924}"/>
              </a:ext>
            </a:extLst>
          </p:cNvPr>
          <p:cNvCxnSpPr>
            <a:cxnSpLocks/>
          </p:cNvCxnSpPr>
          <p:nvPr/>
        </p:nvCxnSpPr>
        <p:spPr>
          <a:xfrm>
            <a:off x="12101517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474-045E-8C4F-A57E-B203689A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16B0D-057A-0C4A-A338-28E491CDC490}"/>
              </a:ext>
            </a:extLst>
          </p:cNvPr>
          <p:cNvSpPr txBox="1"/>
          <p:nvPr/>
        </p:nvSpPr>
        <p:spPr>
          <a:xfrm>
            <a:off x="152758" y="32432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w Cen MT" panose="020B0602020104020603" pitchFamily="34" charset="77"/>
              </a:rPr>
              <a:t>mf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D08F4-0FEA-2949-B593-CD50B143F6D7}"/>
              </a:ext>
            </a:extLst>
          </p:cNvPr>
          <p:cNvSpPr txBox="1"/>
          <p:nvPr/>
        </p:nvSpPr>
        <p:spPr>
          <a:xfrm>
            <a:off x="133522" y="37054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i="1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E4B56B-54B5-1448-9E08-EC3BCFF6FDE9}"/>
              </a:ext>
            </a:extLst>
          </p:cNvPr>
          <p:cNvSpPr txBox="1"/>
          <p:nvPr/>
        </p:nvSpPr>
        <p:spPr>
          <a:xfrm>
            <a:off x="210466" y="41675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w Cen MT" panose="020B0602020104020603" pitchFamily="34" charset="77"/>
              </a:rPr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DD919F-FCD9-354E-B104-4AC83E291538}"/>
              </a:ext>
            </a:extLst>
          </p:cNvPr>
          <p:cNvSpPr txBox="1"/>
          <p:nvPr/>
        </p:nvSpPr>
        <p:spPr>
          <a:xfrm>
            <a:off x="152758" y="4629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w Cen MT" panose="020B0602020104020603" pitchFamily="34" charset="77"/>
              </a:rPr>
              <a:t>pp</a:t>
            </a: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6296DEFA-7BE6-344B-8B52-E5E4837585BF}"/>
              </a:ext>
            </a:extLst>
          </p:cNvPr>
          <p:cNvSpPr/>
          <p:nvPr/>
        </p:nvSpPr>
        <p:spPr>
          <a:xfrm>
            <a:off x="2127559" y="3429762"/>
            <a:ext cx="1426464" cy="1618488"/>
          </a:xfrm>
          <a:prstGeom prst="snip1Rect">
            <a:avLst>
              <a:gd name="adj" fmla="val 28686"/>
            </a:avLst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Single Corner Rectangle 35">
            <a:extLst>
              <a:ext uri="{FF2B5EF4-FFF2-40B4-BE49-F238E27FC236}">
                <a16:creationId xmlns:a16="http://schemas.microsoft.com/office/drawing/2014/main" id="{AAD25E32-6943-8448-B306-AA02C109B0B2}"/>
              </a:ext>
            </a:extLst>
          </p:cNvPr>
          <p:cNvSpPr/>
          <p:nvPr/>
        </p:nvSpPr>
        <p:spPr>
          <a:xfrm>
            <a:off x="7823513" y="3429762"/>
            <a:ext cx="1426464" cy="1618488"/>
          </a:xfrm>
          <a:prstGeom prst="snip1Rect">
            <a:avLst>
              <a:gd name="adj" fmla="val 28686"/>
            </a:avLst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64F267B1-8DE0-8441-8649-D9B3EE9BD1DD}"/>
              </a:ext>
            </a:extLst>
          </p:cNvPr>
          <p:cNvSpPr/>
          <p:nvPr/>
        </p:nvSpPr>
        <p:spPr>
          <a:xfrm flipH="1">
            <a:off x="6382762" y="3429762"/>
            <a:ext cx="1426464" cy="1618488"/>
          </a:xfrm>
          <a:prstGeom prst="snip1Rect">
            <a:avLst>
              <a:gd name="adj" fmla="val 28686"/>
            </a:avLst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Single Corner Rectangle 37">
            <a:extLst>
              <a:ext uri="{FF2B5EF4-FFF2-40B4-BE49-F238E27FC236}">
                <a16:creationId xmlns:a16="http://schemas.microsoft.com/office/drawing/2014/main" id="{46B55CE2-4D86-3842-82F4-D26DFBC12B4C}"/>
              </a:ext>
            </a:extLst>
          </p:cNvPr>
          <p:cNvSpPr/>
          <p:nvPr/>
        </p:nvSpPr>
        <p:spPr>
          <a:xfrm flipH="1">
            <a:off x="708585" y="3429762"/>
            <a:ext cx="1426464" cy="1618488"/>
          </a:xfrm>
          <a:prstGeom prst="snip1Rect">
            <a:avLst>
              <a:gd name="adj" fmla="val 28686"/>
            </a:avLst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36"/>
    </mc:Choice>
    <mc:Fallback>
      <p:transition spd="slow" advTm="418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| Silence-to-Sound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474-045E-8C4F-A57E-B203689A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1AAAFD0-5A8B-2548-BA79-B199DEE3612E}"/>
              </a:ext>
            </a:extLst>
          </p:cNvPr>
          <p:cNvSpPr txBox="1"/>
          <p:nvPr/>
        </p:nvSpPr>
        <p:spPr>
          <a:xfrm>
            <a:off x="0" y="3702419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Ensemble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8905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4"/>
    </mc:Choice>
    <mc:Fallback>
      <p:transition spd="slow" advTm="628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| Silence-to-Sound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DA5C58-57B1-5148-BE28-8F5B338673A8}"/>
              </a:ext>
            </a:extLst>
          </p:cNvPr>
          <p:cNvCxnSpPr>
            <a:cxnSpLocks/>
          </p:cNvCxnSpPr>
          <p:nvPr/>
        </p:nvCxnSpPr>
        <p:spPr>
          <a:xfrm>
            <a:off x="685805" y="5048250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7A260-B2D8-434B-A0E5-84096C8F1D19}"/>
              </a:ext>
            </a:extLst>
          </p:cNvPr>
          <p:cNvCxnSpPr>
            <a:cxnSpLocks/>
          </p:cNvCxnSpPr>
          <p:nvPr/>
        </p:nvCxnSpPr>
        <p:spPr>
          <a:xfrm>
            <a:off x="695330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EDA4DE-E87C-E942-BE2E-8DD17F942B0A}"/>
              </a:ext>
            </a:extLst>
          </p:cNvPr>
          <p:cNvCxnSpPr>
            <a:cxnSpLocks/>
          </p:cNvCxnSpPr>
          <p:nvPr/>
        </p:nvCxnSpPr>
        <p:spPr>
          <a:xfrm>
            <a:off x="140821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30C20-879B-C740-9F05-491317ACC613}"/>
              </a:ext>
            </a:extLst>
          </p:cNvPr>
          <p:cNvCxnSpPr>
            <a:cxnSpLocks/>
          </p:cNvCxnSpPr>
          <p:nvPr/>
        </p:nvCxnSpPr>
        <p:spPr>
          <a:xfrm>
            <a:off x="2121104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4A624-840C-D74C-8BD1-C3120A5DD5FB}"/>
              </a:ext>
            </a:extLst>
          </p:cNvPr>
          <p:cNvCxnSpPr>
            <a:cxnSpLocks/>
          </p:cNvCxnSpPr>
          <p:nvPr/>
        </p:nvCxnSpPr>
        <p:spPr>
          <a:xfrm>
            <a:off x="283399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8F6C84-C221-D04A-8397-596C2BDB4094}"/>
              </a:ext>
            </a:extLst>
          </p:cNvPr>
          <p:cNvCxnSpPr>
            <a:cxnSpLocks/>
          </p:cNvCxnSpPr>
          <p:nvPr/>
        </p:nvCxnSpPr>
        <p:spPr>
          <a:xfrm>
            <a:off x="425976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8768E7-0DC6-1843-A057-6A7A9994DF30}"/>
              </a:ext>
            </a:extLst>
          </p:cNvPr>
          <p:cNvCxnSpPr>
            <a:cxnSpLocks/>
          </p:cNvCxnSpPr>
          <p:nvPr/>
        </p:nvCxnSpPr>
        <p:spPr>
          <a:xfrm>
            <a:off x="4972652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E9BE1-77BE-1F40-B366-AD499A37F600}"/>
              </a:ext>
            </a:extLst>
          </p:cNvPr>
          <p:cNvCxnSpPr>
            <a:cxnSpLocks/>
          </p:cNvCxnSpPr>
          <p:nvPr/>
        </p:nvCxnSpPr>
        <p:spPr>
          <a:xfrm>
            <a:off x="5685539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0A3032-E158-8742-8CFF-6467138DD309}"/>
              </a:ext>
            </a:extLst>
          </p:cNvPr>
          <p:cNvCxnSpPr>
            <a:cxnSpLocks/>
          </p:cNvCxnSpPr>
          <p:nvPr/>
        </p:nvCxnSpPr>
        <p:spPr>
          <a:xfrm>
            <a:off x="3546878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AC3FB-368A-A546-BE06-7B5D63F930FD}"/>
              </a:ext>
            </a:extLst>
          </p:cNvPr>
          <p:cNvCxnSpPr>
            <a:cxnSpLocks/>
          </p:cNvCxnSpPr>
          <p:nvPr/>
        </p:nvCxnSpPr>
        <p:spPr>
          <a:xfrm>
            <a:off x="6398426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5CA4AC-659A-3346-98B6-CCF156774D47}"/>
              </a:ext>
            </a:extLst>
          </p:cNvPr>
          <p:cNvCxnSpPr>
            <a:cxnSpLocks/>
          </p:cNvCxnSpPr>
          <p:nvPr/>
        </p:nvCxnSpPr>
        <p:spPr>
          <a:xfrm>
            <a:off x="7111313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C16FF1-FF6B-C042-806A-147C2889AC9E}"/>
              </a:ext>
            </a:extLst>
          </p:cNvPr>
          <p:cNvCxnSpPr>
            <a:cxnSpLocks/>
          </p:cNvCxnSpPr>
          <p:nvPr/>
        </p:nvCxnSpPr>
        <p:spPr>
          <a:xfrm>
            <a:off x="7824200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3CB1AA-CC47-1247-BF88-4F9188D8D44B}"/>
              </a:ext>
            </a:extLst>
          </p:cNvPr>
          <p:cNvCxnSpPr>
            <a:cxnSpLocks/>
          </p:cNvCxnSpPr>
          <p:nvPr/>
        </p:nvCxnSpPr>
        <p:spPr>
          <a:xfrm>
            <a:off x="8537087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75B78-FDC3-704C-85BC-263652084C05}"/>
              </a:ext>
            </a:extLst>
          </p:cNvPr>
          <p:cNvCxnSpPr>
            <a:cxnSpLocks/>
          </p:cNvCxnSpPr>
          <p:nvPr/>
        </p:nvCxnSpPr>
        <p:spPr>
          <a:xfrm>
            <a:off x="9962861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AA505-54DA-8948-8E1D-78AD78C23907}"/>
              </a:ext>
            </a:extLst>
          </p:cNvPr>
          <p:cNvCxnSpPr>
            <a:cxnSpLocks/>
          </p:cNvCxnSpPr>
          <p:nvPr/>
        </p:nvCxnSpPr>
        <p:spPr>
          <a:xfrm>
            <a:off x="10675748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B14FD9-ED00-5246-9484-DF54A698AE01}"/>
              </a:ext>
            </a:extLst>
          </p:cNvPr>
          <p:cNvCxnSpPr>
            <a:cxnSpLocks/>
          </p:cNvCxnSpPr>
          <p:nvPr/>
        </p:nvCxnSpPr>
        <p:spPr>
          <a:xfrm>
            <a:off x="11388635" y="4838700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2AE02-00A4-514F-99D0-A5BCC8F7A90C}"/>
              </a:ext>
            </a:extLst>
          </p:cNvPr>
          <p:cNvCxnSpPr>
            <a:cxnSpLocks/>
          </p:cNvCxnSpPr>
          <p:nvPr/>
        </p:nvCxnSpPr>
        <p:spPr>
          <a:xfrm>
            <a:off x="9249974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C537A0-7706-A841-BE41-B070F0000924}"/>
              </a:ext>
            </a:extLst>
          </p:cNvPr>
          <p:cNvCxnSpPr>
            <a:cxnSpLocks/>
          </p:cNvCxnSpPr>
          <p:nvPr/>
        </p:nvCxnSpPr>
        <p:spPr>
          <a:xfrm>
            <a:off x="12101517" y="4624388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474-045E-8C4F-A57E-B203689A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EDC5A-17AD-B64E-A36D-0F6E15D910FA}"/>
              </a:ext>
            </a:extLst>
          </p:cNvPr>
          <p:cNvSpPr txBox="1"/>
          <p:nvPr/>
        </p:nvSpPr>
        <p:spPr>
          <a:xfrm>
            <a:off x="0" y="3200401"/>
            <a:ext cx="1219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Play – Sing – Buzz – Play</a:t>
            </a:r>
          </a:p>
        </p:txBody>
      </p:sp>
    </p:spTree>
    <p:extLst>
      <p:ext uri="{BB962C8B-B14F-4D97-AF65-F5344CB8AC3E}">
        <p14:creationId xmlns:p14="http://schemas.microsoft.com/office/powerpoint/2010/main" val="270547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06"/>
    </mc:Choice>
    <mc:Fallback>
      <p:transition spd="slow" advTm="6470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C8439-327D-7245-ADBE-EC9B1DFD9EA7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Sound-to-Silence | Silence-to-Sound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7A474-045E-8C4F-A57E-B203689A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40059" b="13122"/>
          <a:stretch/>
        </p:blipFill>
        <p:spPr>
          <a:xfrm>
            <a:off x="649496" y="1809750"/>
            <a:ext cx="11262546" cy="14097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1AAAFD0-5A8B-2548-BA79-B199DEE3612E}"/>
              </a:ext>
            </a:extLst>
          </p:cNvPr>
          <p:cNvSpPr txBox="1"/>
          <p:nvPr/>
        </p:nvSpPr>
        <p:spPr>
          <a:xfrm>
            <a:off x="0" y="3702419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Ensemble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729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6"/>
    </mc:Choice>
    <mc:Fallback>
      <p:transition spd="slow" advTm="42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7A36715-B240-4D4E-AEC0-4C68CAA3E191}"/>
              </a:ext>
            </a:extLst>
          </p:cNvPr>
          <p:cNvSpPr txBox="1"/>
          <p:nvPr/>
        </p:nvSpPr>
        <p:spPr>
          <a:xfrm>
            <a:off x="319402" y="828287"/>
            <a:ext cx="115328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Tw Cen MT" panose="020B0602020104020603" pitchFamily="34" charset="77"/>
              </a:rPr>
              <a:t>SKIPS AND</a:t>
            </a:r>
          </a:p>
          <a:p>
            <a:pPr algn="ctr"/>
            <a:r>
              <a:rPr lang="en-US" sz="16600" dirty="0">
                <a:solidFill>
                  <a:schemeClr val="bg1"/>
                </a:solidFill>
                <a:latin typeface="Tw Cen MT" panose="020B0602020104020603" pitchFamily="34" charset="77"/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19139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12"/>
    </mc:Choice>
    <mc:Fallback>
      <p:transition spd="slow" advTm="325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E8B0E-1EEE-A648-B8DB-0D3CD9E69295}"/>
              </a:ext>
            </a:extLst>
          </p:cNvPr>
          <p:cNvSpPr/>
          <p:nvPr/>
        </p:nvSpPr>
        <p:spPr>
          <a:xfrm>
            <a:off x="742280" y="883770"/>
            <a:ext cx="10687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Thanks in advance to the </a:t>
            </a:r>
            <a:b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</a:br>
            <a: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student-performers of the </a:t>
            </a:r>
            <a:b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</a:br>
            <a: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Coppell HS Wind Symphony </a:t>
            </a:r>
            <a:b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</a:br>
            <a: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for generously offering their time and talent to make this presentation for the band directors and of Texas.</a:t>
            </a:r>
            <a:endParaRPr lang="en-US" sz="48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8D670-8BD0-2E4E-99EB-C92668E73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9" b="96269" l="5500" r="90000">
                        <a14:foregroundMark x1="32000" y1="16791" x2="32000" y2="16791"/>
                        <a14:foregroundMark x1="17500" y1="14179" x2="17500" y2="14179"/>
                        <a14:foregroundMark x1="8500" y1="8209" x2="24500" y2="14925"/>
                        <a14:foregroundMark x1="29000" y1="26866" x2="29000" y2="26866"/>
                        <a14:foregroundMark x1="63500" y1="21642" x2="63500" y2="21642"/>
                        <a14:foregroundMark x1="84000" y1="20896" x2="84000" y2="20896"/>
                        <a14:foregroundMark x1="75500" y1="57463" x2="75500" y2="57463"/>
                        <a14:foregroundMark x1="56500" y1="54478" x2="56500" y2="54478"/>
                        <a14:foregroundMark x1="76000" y1="84701" x2="76000" y2="84701"/>
                        <a14:foregroundMark x1="69000" y1="81343" x2="82000" y2="88806"/>
                        <a14:foregroundMark x1="78500" y1="79478" x2="68000" y2="82090"/>
                        <a14:foregroundMark x1="34000" y1="77239" x2="48500" y2="89925"/>
                        <a14:foregroundMark x1="14000" y1="76119" x2="14000" y2="91418"/>
                        <a14:foregroundMark x1="9500" y1="94030" x2="20500" y2="95149"/>
                        <a14:foregroundMark x1="8500" y1="46269" x2="43500" y2="48507"/>
                        <a14:foregroundMark x1="5500" y1="61567" x2="5500" y2="61567"/>
                        <a14:foregroundMark x1="38500" y1="96269" x2="38500" y2="96269"/>
                      </a14:backgroundRemoval>
                    </a14:imgEffect>
                    <a14:imgEffect>
                      <a14:brightnessContrast bright="62000" contrast="100000"/>
                    </a14:imgEffect>
                  </a14:imgLayer>
                </a14:imgProps>
              </a:ext>
            </a:extLst>
          </a:blip>
          <a:srcRect b="29437"/>
          <a:stretch/>
        </p:blipFill>
        <p:spPr>
          <a:xfrm>
            <a:off x="20389" y="5539085"/>
            <a:ext cx="1256344" cy="1187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777CB-0D05-9F41-836E-8D5FA4723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 l="18150" t="8897" b="9472"/>
          <a:stretch/>
        </p:blipFill>
        <p:spPr>
          <a:xfrm>
            <a:off x="10074013" y="5539085"/>
            <a:ext cx="2117987" cy="11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07"/>
    </mc:Choice>
    <mc:Fallback>
      <p:transition spd="slow" advTm="1900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B719-B838-B14D-B8A3-F80CCC3D75DF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Skips and Steps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98834-FEBF-A145-AE2F-5C1ED9FC4D4F}"/>
              </a:ext>
            </a:extLst>
          </p:cNvPr>
          <p:cNvCxnSpPr>
            <a:cxnSpLocks/>
          </p:cNvCxnSpPr>
          <p:nvPr/>
        </p:nvCxnSpPr>
        <p:spPr>
          <a:xfrm>
            <a:off x="434253" y="4905375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7F52D7-3F09-E844-8B18-21017575E392}"/>
              </a:ext>
            </a:extLst>
          </p:cNvPr>
          <p:cNvCxnSpPr>
            <a:cxnSpLocks/>
          </p:cNvCxnSpPr>
          <p:nvPr/>
        </p:nvCxnSpPr>
        <p:spPr>
          <a:xfrm>
            <a:off x="44377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F6C81-516E-9946-8E36-D3A4F434B391}"/>
              </a:ext>
            </a:extLst>
          </p:cNvPr>
          <p:cNvCxnSpPr>
            <a:cxnSpLocks/>
          </p:cNvCxnSpPr>
          <p:nvPr/>
        </p:nvCxnSpPr>
        <p:spPr>
          <a:xfrm>
            <a:off x="151310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A6D04-4A6A-E84D-B16A-AFB4488E49CD}"/>
              </a:ext>
            </a:extLst>
          </p:cNvPr>
          <p:cNvCxnSpPr>
            <a:cxnSpLocks/>
          </p:cNvCxnSpPr>
          <p:nvPr/>
        </p:nvCxnSpPr>
        <p:spPr>
          <a:xfrm>
            <a:off x="258243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A722F1-D0E7-F84F-A018-2C3611D7E051}"/>
              </a:ext>
            </a:extLst>
          </p:cNvPr>
          <p:cNvCxnSpPr>
            <a:cxnSpLocks/>
          </p:cNvCxnSpPr>
          <p:nvPr/>
        </p:nvCxnSpPr>
        <p:spPr>
          <a:xfrm>
            <a:off x="400820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31A920-95FF-0641-83B2-CCFED684BA57}"/>
              </a:ext>
            </a:extLst>
          </p:cNvPr>
          <p:cNvCxnSpPr>
            <a:cxnSpLocks/>
          </p:cNvCxnSpPr>
          <p:nvPr/>
        </p:nvCxnSpPr>
        <p:spPr>
          <a:xfrm>
            <a:off x="507753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229F17-1065-0D41-AF95-97F540D07C3E}"/>
              </a:ext>
            </a:extLst>
          </p:cNvPr>
          <p:cNvCxnSpPr>
            <a:cxnSpLocks/>
          </p:cNvCxnSpPr>
          <p:nvPr/>
        </p:nvCxnSpPr>
        <p:spPr>
          <a:xfrm>
            <a:off x="5433980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2EDBE-8206-0D41-BB8A-52D5AECC306E}"/>
              </a:ext>
            </a:extLst>
          </p:cNvPr>
          <p:cNvCxnSpPr>
            <a:cxnSpLocks/>
          </p:cNvCxnSpPr>
          <p:nvPr/>
        </p:nvCxnSpPr>
        <p:spPr>
          <a:xfrm>
            <a:off x="579042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3711B-38D2-0749-A7A2-CB76BD0260E6}"/>
              </a:ext>
            </a:extLst>
          </p:cNvPr>
          <p:cNvCxnSpPr>
            <a:cxnSpLocks/>
          </p:cNvCxnSpPr>
          <p:nvPr/>
        </p:nvCxnSpPr>
        <p:spPr>
          <a:xfrm>
            <a:off x="4721094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31485E-7784-E64C-96D3-4C4E02E42D0D}"/>
              </a:ext>
            </a:extLst>
          </p:cNvPr>
          <p:cNvCxnSpPr>
            <a:cxnSpLocks/>
          </p:cNvCxnSpPr>
          <p:nvPr/>
        </p:nvCxnSpPr>
        <p:spPr>
          <a:xfrm>
            <a:off x="6146866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A2E7EF-24A9-D746-97CD-522430212542}"/>
              </a:ext>
            </a:extLst>
          </p:cNvPr>
          <p:cNvCxnSpPr>
            <a:cxnSpLocks/>
          </p:cNvCxnSpPr>
          <p:nvPr/>
        </p:nvCxnSpPr>
        <p:spPr>
          <a:xfrm>
            <a:off x="721619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677E44-8F87-D240-8CD3-F980C70F0069}"/>
              </a:ext>
            </a:extLst>
          </p:cNvPr>
          <p:cNvCxnSpPr>
            <a:cxnSpLocks/>
          </p:cNvCxnSpPr>
          <p:nvPr/>
        </p:nvCxnSpPr>
        <p:spPr>
          <a:xfrm>
            <a:off x="828552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683AB8-3ED8-0145-995F-19E4FFFAC1A9}"/>
              </a:ext>
            </a:extLst>
          </p:cNvPr>
          <p:cNvCxnSpPr>
            <a:cxnSpLocks/>
          </p:cNvCxnSpPr>
          <p:nvPr/>
        </p:nvCxnSpPr>
        <p:spPr>
          <a:xfrm>
            <a:off x="864196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2E5E84-EF8B-AE4B-883E-68FE2F344E6E}"/>
              </a:ext>
            </a:extLst>
          </p:cNvPr>
          <p:cNvCxnSpPr>
            <a:cxnSpLocks/>
          </p:cNvCxnSpPr>
          <p:nvPr/>
        </p:nvCxnSpPr>
        <p:spPr>
          <a:xfrm>
            <a:off x="1078062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297A02-9050-3841-8345-A1BC6C14ED8F}"/>
              </a:ext>
            </a:extLst>
          </p:cNvPr>
          <p:cNvCxnSpPr>
            <a:cxnSpLocks/>
          </p:cNvCxnSpPr>
          <p:nvPr/>
        </p:nvCxnSpPr>
        <p:spPr>
          <a:xfrm>
            <a:off x="1113706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72152E-5922-4842-A549-FC8F34BDE4B9}"/>
              </a:ext>
            </a:extLst>
          </p:cNvPr>
          <p:cNvCxnSpPr>
            <a:cxnSpLocks/>
          </p:cNvCxnSpPr>
          <p:nvPr/>
        </p:nvCxnSpPr>
        <p:spPr>
          <a:xfrm>
            <a:off x="1149351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D9C285-177C-CF44-B2C0-E08511F27630}"/>
              </a:ext>
            </a:extLst>
          </p:cNvPr>
          <p:cNvCxnSpPr>
            <a:cxnSpLocks/>
          </p:cNvCxnSpPr>
          <p:nvPr/>
        </p:nvCxnSpPr>
        <p:spPr>
          <a:xfrm>
            <a:off x="1042418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DC4BFD-3053-264A-966E-545746D6DC03}"/>
              </a:ext>
            </a:extLst>
          </p:cNvPr>
          <p:cNvCxnSpPr>
            <a:cxnSpLocks/>
          </p:cNvCxnSpPr>
          <p:nvPr/>
        </p:nvCxnSpPr>
        <p:spPr>
          <a:xfrm>
            <a:off x="11849965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875CAD0-9CBF-B340-B04E-B477FB68A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3"/>
          <a:stretch/>
        </p:blipFill>
        <p:spPr>
          <a:xfrm>
            <a:off x="434253" y="1176650"/>
            <a:ext cx="11430000" cy="129517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DF8CF6-07F3-0A42-BA19-6FB6DF01D9D6}"/>
              </a:ext>
            </a:extLst>
          </p:cNvPr>
          <p:cNvCxnSpPr>
            <a:cxnSpLocks/>
          </p:cNvCxnSpPr>
          <p:nvPr/>
        </p:nvCxnSpPr>
        <p:spPr>
          <a:xfrm>
            <a:off x="186955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10A49-1563-6442-9E16-AC70D4639BD1}"/>
              </a:ext>
            </a:extLst>
          </p:cNvPr>
          <p:cNvCxnSpPr>
            <a:cxnSpLocks/>
          </p:cNvCxnSpPr>
          <p:nvPr/>
        </p:nvCxnSpPr>
        <p:spPr>
          <a:xfrm>
            <a:off x="115666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493044-1892-2546-B6A7-FB9F932B07E6}"/>
              </a:ext>
            </a:extLst>
          </p:cNvPr>
          <p:cNvCxnSpPr>
            <a:cxnSpLocks/>
          </p:cNvCxnSpPr>
          <p:nvPr/>
        </p:nvCxnSpPr>
        <p:spPr>
          <a:xfrm>
            <a:off x="80022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0D482-09C0-974C-A365-7F7119030E1C}"/>
              </a:ext>
            </a:extLst>
          </p:cNvPr>
          <p:cNvCxnSpPr>
            <a:cxnSpLocks/>
          </p:cNvCxnSpPr>
          <p:nvPr/>
        </p:nvCxnSpPr>
        <p:spPr>
          <a:xfrm>
            <a:off x="329532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3200E3-2EC8-6D43-8712-01196E1B3322}"/>
              </a:ext>
            </a:extLst>
          </p:cNvPr>
          <p:cNvCxnSpPr>
            <a:cxnSpLocks/>
          </p:cNvCxnSpPr>
          <p:nvPr/>
        </p:nvCxnSpPr>
        <p:spPr>
          <a:xfrm>
            <a:off x="293887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DE8ABA-681A-8446-A845-B36BE583410C}"/>
              </a:ext>
            </a:extLst>
          </p:cNvPr>
          <p:cNvCxnSpPr>
            <a:cxnSpLocks/>
          </p:cNvCxnSpPr>
          <p:nvPr/>
        </p:nvCxnSpPr>
        <p:spPr>
          <a:xfrm>
            <a:off x="222599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33FCB0-94D6-8540-805B-CFB65D5FBAB7}"/>
              </a:ext>
            </a:extLst>
          </p:cNvPr>
          <p:cNvCxnSpPr>
            <a:cxnSpLocks/>
          </p:cNvCxnSpPr>
          <p:nvPr/>
        </p:nvCxnSpPr>
        <p:spPr>
          <a:xfrm>
            <a:off x="436465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8D206A-29AE-414F-8DE1-9DF74C221371}"/>
              </a:ext>
            </a:extLst>
          </p:cNvPr>
          <p:cNvCxnSpPr>
            <a:cxnSpLocks/>
          </p:cNvCxnSpPr>
          <p:nvPr/>
        </p:nvCxnSpPr>
        <p:spPr>
          <a:xfrm>
            <a:off x="365176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208FEB-3411-D942-B225-2EEE07DDC1EB}"/>
              </a:ext>
            </a:extLst>
          </p:cNvPr>
          <p:cNvCxnSpPr>
            <a:cxnSpLocks/>
          </p:cNvCxnSpPr>
          <p:nvPr/>
        </p:nvCxnSpPr>
        <p:spPr>
          <a:xfrm>
            <a:off x="792908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D31191-2065-6A4C-8CC9-E0B44F131B63}"/>
              </a:ext>
            </a:extLst>
          </p:cNvPr>
          <p:cNvCxnSpPr>
            <a:cxnSpLocks/>
          </p:cNvCxnSpPr>
          <p:nvPr/>
        </p:nvCxnSpPr>
        <p:spPr>
          <a:xfrm>
            <a:off x="6859752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546847-B4E5-BB4D-9307-CA79C39B6074}"/>
              </a:ext>
            </a:extLst>
          </p:cNvPr>
          <p:cNvCxnSpPr>
            <a:cxnSpLocks/>
          </p:cNvCxnSpPr>
          <p:nvPr/>
        </p:nvCxnSpPr>
        <p:spPr>
          <a:xfrm>
            <a:off x="650330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E9BA69-4E7F-9945-9140-72A0C7FD4B68}"/>
              </a:ext>
            </a:extLst>
          </p:cNvPr>
          <p:cNvCxnSpPr>
            <a:cxnSpLocks/>
          </p:cNvCxnSpPr>
          <p:nvPr/>
        </p:nvCxnSpPr>
        <p:spPr>
          <a:xfrm>
            <a:off x="757263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F4348-6626-D04E-B0C6-F6145972D1EC}"/>
              </a:ext>
            </a:extLst>
          </p:cNvPr>
          <p:cNvCxnSpPr>
            <a:cxnSpLocks/>
          </p:cNvCxnSpPr>
          <p:nvPr/>
        </p:nvCxnSpPr>
        <p:spPr>
          <a:xfrm>
            <a:off x="899841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547E6-E8B2-2B41-AA94-A01C8CC2B60B}"/>
              </a:ext>
            </a:extLst>
          </p:cNvPr>
          <p:cNvCxnSpPr>
            <a:cxnSpLocks/>
          </p:cNvCxnSpPr>
          <p:nvPr/>
        </p:nvCxnSpPr>
        <p:spPr>
          <a:xfrm>
            <a:off x="971129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DCB3D3-79A0-D249-94F6-59CC2605A630}"/>
              </a:ext>
            </a:extLst>
          </p:cNvPr>
          <p:cNvCxnSpPr>
            <a:cxnSpLocks/>
          </p:cNvCxnSpPr>
          <p:nvPr/>
        </p:nvCxnSpPr>
        <p:spPr>
          <a:xfrm>
            <a:off x="1006773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2090AC-1D58-DF44-AC36-CB2007A070B1}"/>
              </a:ext>
            </a:extLst>
          </p:cNvPr>
          <p:cNvCxnSpPr>
            <a:cxnSpLocks/>
          </p:cNvCxnSpPr>
          <p:nvPr/>
        </p:nvCxnSpPr>
        <p:spPr>
          <a:xfrm>
            <a:off x="935485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F861AAD-9B98-314B-B619-B65B23673B53}"/>
              </a:ext>
            </a:extLst>
          </p:cNvPr>
          <p:cNvSpPr/>
          <p:nvPr/>
        </p:nvSpPr>
        <p:spPr>
          <a:xfrm>
            <a:off x="434253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C04088-69B0-8845-805A-BAC2FDC92472}"/>
              </a:ext>
            </a:extLst>
          </p:cNvPr>
          <p:cNvSpPr/>
          <p:nvPr/>
        </p:nvSpPr>
        <p:spPr>
          <a:xfrm>
            <a:off x="6146866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CC01C1-9696-A94B-8AE0-6C4B967C49C0}"/>
              </a:ext>
            </a:extLst>
          </p:cNvPr>
          <p:cNvSpPr/>
          <p:nvPr/>
        </p:nvSpPr>
        <p:spPr>
          <a:xfrm>
            <a:off x="3295322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0E7245-6CD4-8343-AA50-C63735B5C223}"/>
              </a:ext>
            </a:extLst>
          </p:cNvPr>
          <p:cNvSpPr/>
          <p:nvPr/>
        </p:nvSpPr>
        <p:spPr>
          <a:xfrm>
            <a:off x="9007935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88D512F-4C42-DD48-8766-968361D77674}"/>
              </a:ext>
            </a:extLst>
          </p:cNvPr>
          <p:cNvSpPr/>
          <p:nvPr/>
        </p:nvSpPr>
        <p:spPr>
          <a:xfrm>
            <a:off x="1869550" y="2952750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F2C21F-EF61-4E48-9FE8-BDE17889EC02}"/>
              </a:ext>
            </a:extLst>
          </p:cNvPr>
          <p:cNvSpPr/>
          <p:nvPr/>
        </p:nvSpPr>
        <p:spPr>
          <a:xfrm>
            <a:off x="7582163" y="2781294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27BF3C-9F61-0A4B-89E6-74665278F207}"/>
              </a:ext>
            </a:extLst>
          </p:cNvPr>
          <p:cNvSpPr/>
          <p:nvPr/>
        </p:nvSpPr>
        <p:spPr>
          <a:xfrm>
            <a:off x="1869550" y="362911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5A8D59-B6E0-5A46-9833-99E69A5FEB6F}"/>
              </a:ext>
            </a:extLst>
          </p:cNvPr>
          <p:cNvSpPr/>
          <p:nvPr/>
        </p:nvSpPr>
        <p:spPr>
          <a:xfrm>
            <a:off x="7582163" y="3800567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242"/>
    </mc:Choice>
    <mc:Fallback>
      <p:transition spd="slow" advTm="5524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B719-B838-B14D-B8A3-F80CCC3D75DF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Skips and Steps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98834-FEBF-A145-AE2F-5C1ED9FC4D4F}"/>
              </a:ext>
            </a:extLst>
          </p:cNvPr>
          <p:cNvCxnSpPr>
            <a:cxnSpLocks/>
          </p:cNvCxnSpPr>
          <p:nvPr/>
        </p:nvCxnSpPr>
        <p:spPr>
          <a:xfrm>
            <a:off x="434253" y="4905375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7F52D7-3F09-E844-8B18-21017575E392}"/>
              </a:ext>
            </a:extLst>
          </p:cNvPr>
          <p:cNvCxnSpPr>
            <a:cxnSpLocks/>
          </p:cNvCxnSpPr>
          <p:nvPr/>
        </p:nvCxnSpPr>
        <p:spPr>
          <a:xfrm>
            <a:off x="44377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F6C81-516E-9946-8E36-D3A4F434B391}"/>
              </a:ext>
            </a:extLst>
          </p:cNvPr>
          <p:cNvCxnSpPr>
            <a:cxnSpLocks/>
          </p:cNvCxnSpPr>
          <p:nvPr/>
        </p:nvCxnSpPr>
        <p:spPr>
          <a:xfrm>
            <a:off x="151310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A6D04-4A6A-E84D-B16A-AFB4488E49CD}"/>
              </a:ext>
            </a:extLst>
          </p:cNvPr>
          <p:cNvCxnSpPr>
            <a:cxnSpLocks/>
          </p:cNvCxnSpPr>
          <p:nvPr/>
        </p:nvCxnSpPr>
        <p:spPr>
          <a:xfrm>
            <a:off x="258243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A722F1-D0E7-F84F-A018-2C3611D7E051}"/>
              </a:ext>
            </a:extLst>
          </p:cNvPr>
          <p:cNvCxnSpPr>
            <a:cxnSpLocks/>
          </p:cNvCxnSpPr>
          <p:nvPr/>
        </p:nvCxnSpPr>
        <p:spPr>
          <a:xfrm>
            <a:off x="400820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31A920-95FF-0641-83B2-CCFED684BA57}"/>
              </a:ext>
            </a:extLst>
          </p:cNvPr>
          <p:cNvCxnSpPr>
            <a:cxnSpLocks/>
          </p:cNvCxnSpPr>
          <p:nvPr/>
        </p:nvCxnSpPr>
        <p:spPr>
          <a:xfrm>
            <a:off x="507753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229F17-1065-0D41-AF95-97F540D07C3E}"/>
              </a:ext>
            </a:extLst>
          </p:cNvPr>
          <p:cNvCxnSpPr>
            <a:cxnSpLocks/>
          </p:cNvCxnSpPr>
          <p:nvPr/>
        </p:nvCxnSpPr>
        <p:spPr>
          <a:xfrm>
            <a:off x="5433980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2EDBE-8206-0D41-BB8A-52D5AECC306E}"/>
              </a:ext>
            </a:extLst>
          </p:cNvPr>
          <p:cNvCxnSpPr>
            <a:cxnSpLocks/>
          </p:cNvCxnSpPr>
          <p:nvPr/>
        </p:nvCxnSpPr>
        <p:spPr>
          <a:xfrm>
            <a:off x="579042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3711B-38D2-0749-A7A2-CB76BD0260E6}"/>
              </a:ext>
            </a:extLst>
          </p:cNvPr>
          <p:cNvCxnSpPr>
            <a:cxnSpLocks/>
          </p:cNvCxnSpPr>
          <p:nvPr/>
        </p:nvCxnSpPr>
        <p:spPr>
          <a:xfrm>
            <a:off x="4721094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31485E-7784-E64C-96D3-4C4E02E42D0D}"/>
              </a:ext>
            </a:extLst>
          </p:cNvPr>
          <p:cNvCxnSpPr>
            <a:cxnSpLocks/>
          </p:cNvCxnSpPr>
          <p:nvPr/>
        </p:nvCxnSpPr>
        <p:spPr>
          <a:xfrm>
            <a:off x="6146866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A2E7EF-24A9-D746-97CD-522430212542}"/>
              </a:ext>
            </a:extLst>
          </p:cNvPr>
          <p:cNvCxnSpPr>
            <a:cxnSpLocks/>
          </p:cNvCxnSpPr>
          <p:nvPr/>
        </p:nvCxnSpPr>
        <p:spPr>
          <a:xfrm>
            <a:off x="721619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677E44-8F87-D240-8CD3-F980C70F0069}"/>
              </a:ext>
            </a:extLst>
          </p:cNvPr>
          <p:cNvCxnSpPr>
            <a:cxnSpLocks/>
          </p:cNvCxnSpPr>
          <p:nvPr/>
        </p:nvCxnSpPr>
        <p:spPr>
          <a:xfrm>
            <a:off x="828552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683AB8-3ED8-0145-995F-19E4FFFAC1A9}"/>
              </a:ext>
            </a:extLst>
          </p:cNvPr>
          <p:cNvCxnSpPr>
            <a:cxnSpLocks/>
          </p:cNvCxnSpPr>
          <p:nvPr/>
        </p:nvCxnSpPr>
        <p:spPr>
          <a:xfrm>
            <a:off x="864196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2E5E84-EF8B-AE4B-883E-68FE2F344E6E}"/>
              </a:ext>
            </a:extLst>
          </p:cNvPr>
          <p:cNvCxnSpPr>
            <a:cxnSpLocks/>
          </p:cNvCxnSpPr>
          <p:nvPr/>
        </p:nvCxnSpPr>
        <p:spPr>
          <a:xfrm>
            <a:off x="1078062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297A02-9050-3841-8345-A1BC6C14ED8F}"/>
              </a:ext>
            </a:extLst>
          </p:cNvPr>
          <p:cNvCxnSpPr>
            <a:cxnSpLocks/>
          </p:cNvCxnSpPr>
          <p:nvPr/>
        </p:nvCxnSpPr>
        <p:spPr>
          <a:xfrm>
            <a:off x="1113706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72152E-5922-4842-A549-FC8F34BDE4B9}"/>
              </a:ext>
            </a:extLst>
          </p:cNvPr>
          <p:cNvCxnSpPr>
            <a:cxnSpLocks/>
          </p:cNvCxnSpPr>
          <p:nvPr/>
        </p:nvCxnSpPr>
        <p:spPr>
          <a:xfrm>
            <a:off x="1149351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D9C285-177C-CF44-B2C0-E08511F27630}"/>
              </a:ext>
            </a:extLst>
          </p:cNvPr>
          <p:cNvCxnSpPr>
            <a:cxnSpLocks/>
          </p:cNvCxnSpPr>
          <p:nvPr/>
        </p:nvCxnSpPr>
        <p:spPr>
          <a:xfrm>
            <a:off x="1042418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DC4BFD-3053-264A-966E-545746D6DC03}"/>
              </a:ext>
            </a:extLst>
          </p:cNvPr>
          <p:cNvCxnSpPr>
            <a:cxnSpLocks/>
          </p:cNvCxnSpPr>
          <p:nvPr/>
        </p:nvCxnSpPr>
        <p:spPr>
          <a:xfrm>
            <a:off x="11849965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DF8CF6-07F3-0A42-BA19-6FB6DF01D9D6}"/>
              </a:ext>
            </a:extLst>
          </p:cNvPr>
          <p:cNvCxnSpPr>
            <a:cxnSpLocks/>
          </p:cNvCxnSpPr>
          <p:nvPr/>
        </p:nvCxnSpPr>
        <p:spPr>
          <a:xfrm>
            <a:off x="186955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10A49-1563-6442-9E16-AC70D4639BD1}"/>
              </a:ext>
            </a:extLst>
          </p:cNvPr>
          <p:cNvCxnSpPr>
            <a:cxnSpLocks/>
          </p:cNvCxnSpPr>
          <p:nvPr/>
        </p:nvCxnSpPr>
        <p:spPr>
          <a:xfrm>
            <a:off x="115666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493044-1892-2546-B6A7-FB9F932B07E6}"/>
              </a:ext>
            </a:extLst>
          </p:cNvPr>
          <p:cNvCxnSpPr>
            <a:cxnSpLocks/>
          </p:cNvCxnSpPr>
          <p:nvPr/>
        </p:nvCxnSpPr>
        <p:spPr>
          <a:xfrm>
            <a:off x="80022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0D482-09C0-974C-A365-7F7119030E1C}"/>
              </a:ext>
            </a:extLst>
          </p:cNvPr>
          <p:cNvCxnSpPr>
            <a:cxnSpLocks/>
          </p:cNvCxnSpPr>
          <p:nvPr/>
        </p:nvCxnSpPr>
        <p:spPr>
          <a:xfrm>
            <a:off x="329532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3200E3-2EC8-6D43-8712-01196E1B3322}"/>
              </a:ext>
            </a:extLst>
          </p:cNvPr>
          <p:cNvCxnSpPr>
            <a:cxnSpLocks/>
          </p:cNvCxnSpPr>
          <p:nvPr/>
        </p:nvCxnSpPr>
        <p:spPr>
          <a:xfrm>
            <a:off x="293887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DE8ABA-681A-8446-A845-B36BE583410C}"/>
              </a:ext>
            </a:extLst>
          </p:cNvPr>
          <p:cNvCxnSpPr>
            <a:cxnSpLocks/>
          </p:cNvCxnSpPr>
          <p:nvPr/>
        </p:nvCxnSpPr>
        <p:spPr>
          <a:xfrm>
            <a:off x="222599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33FCB0-94D6-8540-805B-CFB65D5FBAB7}"/>
              </a:ext>
            </a:extLst>
          </p:cNvPr>
          <p:cNvCxnSpPr>
            <a:cxnSpLocks/>
          </p:cNvCxnSpPr>
          <p:nvPr/>
        </p:nvCxnSpPr>
        <p:spPr>
          <a:xfrm>
            <a:off x="436465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8D206A-29AE-414F-8DE1-9DF74C221371}"/>
              </a:ext>
            </a:extLst>
          </p:cNvPr>
          <p:cNvCxnSpPr>
            <a:cxnSpLocks/>
          </p:cNvCxnSpPr>
          <p:nvPr/>
        </p:nvCxnSpPr>
        <p:spPr>
          <a:xfrm>
            <a:off x="365176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208FEB-3411-D942-B225-2EEE07DDC1EB}"/>
              </a:ext>
            </a:extLst>
          </p:cNvPr>
          <p:cNvCxnSpPr>
            <a:cxnSpLocks/>
          </p:cNvCxnSpPr>
          <p:nvPr/>
        </p:nvCxnSpPr>
        <p:spPr>
          <a:xfrm>
            <a:off x="792908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D31191-2065-6A4C-8CC9-E0B44F131B63}"/>
              </a:ext>
            </a:extLst>
          </p:cNvPr>
          <p:cNvCxnSpPr>
            <a:cxnSpLocks/>
          </p:cNvCxnSpPr>
          <p:nvPr/>
        </p:nvCxnSpPr>
        <p:spPr>
          <a:xfrm>
            <a:off x="6859752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546847-B4E5-BB4D-9307-CA79C39B6074}"/>
              </a:ext>
            </a:extLst>
          </p:cNvPr>
          <p:cNvCxnSpPr>
            <a:cxnSpLocks/>
          </p:cNvCxnSpPr>
          <p:nvPr/>
        </p:nvCxnSpPr>
        <p:spPr>
          <a:xfrm>
            <a:off x="650330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E9BA69-4E7F-9945-9140-72A0C7FD4B68}"/>
              </a:ext>
            </a:extLst>
          </p:cNvPr>
          <p:cNvCxnSpPr>
            <a:cxnSpLocks/>
          </p:cNvCxnSpPr>
          <p:nvPr/>
        </p:nvCxnSpPr>
        <p:spPr>
          <a:xfrm>
            <a:off x="757263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F4348-6626-D04E-B0C6-F6145972D1EC}"/>
              </a:ext>
            </a:extLst>
          </p:cNvPr>
          <p:cNvCxnSpPr>
            <a:cxnSpLocks/>
          </p:cNvCxnSpPr>
          <p:nvPr/>
        </p:nvCxnSpPr>
        <p:spPr>
          <a:xfrm>
            <a:off x="899841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547E6-E8B2-2B41-AA94-A01C8CC2B60B}"/>
              </a:ext>
            </a:extLst>
          </p:cNvPr>
          <p:cNvCxnSpPr>
            <a:cxnSpLocks/>
          </p:cNvCxnSpPr>
          <p:nvPr/>
        </p:nvCxnSpPr>
        <p:spPr>
          <a:xfrm>
            <a:off x="971129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DCB3D3-79A0-D249-94F6-59CC2605A630}"/>
              </a:ext>
            </a:extLst>
          </p:cNvPr>
          <p:cNvCxnSpPr>
            <a:cxnSpLocks/>
          </p:cNvCxnSpPr>
          <p:nvPr/>
        </p:nvCxnSpPr>
        <p:spPr>
          <a:xfrm>
            <a:off x="1006773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2090AC-1D58-DF44-AC36-CB2007A070B1}"/>
              </a:ext>
            </a:extLst>
          </p:cNvPr>
          <p:cNvCxnSpPr>
            <a:cxnSpLocks/>
          </p:cNvCxnSpPr>
          <p:nvPr/>
        </p:nvCxnSpPr>
        <p:spPr>
          <a:xfrm>
            <a:off x="935485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F861AAD-9B98-314B-B619-B65B23673B53}"/>
              </a:ext>
            </a:extLst>
          </p:cNvPr>
          <p:cNvSpPr/>
          <p:nvPr/>
        </p:nvSpPr>
        <p:spPr>
          <a:xfrm>
            <a:off x="434253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C04088-69B0-8845-805A-BAC2FDC92472}"/>
              </a:ext>
            </a:extLst>
          </p:cNvPr>
          <p:cNvSpPr/>
          <p:nvPr/>
        </p:nvSpPr>
        <p:spPr>
          <a:xfrm>
            <a:off x="6146866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CC01C1-9696-A94B-8AE0-6C4B967C49C0}"/>
              </a:ext>
            </a:extLst>
          </p:cNvPr>
          <p:cNvSpPr/>
          <p:nvPr/>
        </p:nvSpPr>
        <p:spPr>
          <a:xfrm>
            <a:off x="3295322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0E7245-6CD4-8343-AA50-C63735B5C223}"/>
              </a:ext>
            </a:extLst>
          </p:cNvPr>
          <p:cNvSpPr/>
          <p:nvPr/>
        </p:nvSpPr>
        <p:spPr>
          <a:xfrm>
            <a:off x="9007935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88D512F-4C42-DD48-8766-968361D77674}"/>
              </a:ext>
            </a:extLst>
          </p:cNvPr>
          <p:cNvSpPr/>
          <p:nvPr/>
        </p:nvSpPr>
        <p:spPr>
          <a:xfrm>
            <a:off x="1869550" y="2609838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F2C21F-EF61-4E48-9FE8-BDE17889EC02}"/>
              </a:ext>
            </a:extLst>
          </p:cNvPr>
          <p:cNvSpPr/>
          <p:nvPr/>
        </p:nvSpPr>
        <p:spPr>
          <a:xfrm>
            <a:off x="7582163" y="2438382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27BF3C-9F61-0A4B-89E6-74665278F207}"/>
              </a:ext>
            </a:extLst>
          </p:cNvPr>
          <p:cNvSpPr/>
          <p:nvPr/>
        </p:nvSpPr>
        <p:spPr>
          <a:xfrm>
            <a:off x="1869550" y="3972023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5A8D59-B6E0-5A46-9833-99E69A5FEB6F}"/>
              </a:ext>
            </a:extLst>
          </p:cNvPr>
          <p:cNvSpPr/>
          <p:nvPr/>
        </p:nvSpPr>
        <p:spPr>
          <a:xfrm>
            <a:off x="7582163" y="4143479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CA5D2-C911-3E40-BEDB-AB93B645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" t="8535"/>
          <a:stretch/>
        </p:blipFill>
        <p:spPr>
          <a:xfrm>
            <a:off x="443778" y="1080143"/>
            <a:ext cx="11430000" cy="11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99"/>
    </mc:Choice>
    <mc:Fallback>
      <p:transition spd="slow" advTm="8319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B719-B838-B14D-B8A3-F80CCC3D75DF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Skips and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5CAD0-9CBF-B340-B04E-B477FB68A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3"/>
          <a:stretch/>
        </p:blipFill>
        <p:spPr>
          <a:xfrm>
            <a:off x="434253" y="1176650"/>
            <a:ext cx="11430000" cy="12951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EFCE200-29FC-C440-BA0A-D288991781CB}"/>
              </a:ext>
            </a:extLst>
          </p:cNvPr>
          <p:cNvSpPr txBox="1"/>
          <p:nvPr/>
        </p:nvSpPr>
        <p:spPr>
          <a:xfrm>
            <a:off x="1" y="2701089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Ensemble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1723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4"/>
    </mc:Choice>
    <mc:Fallback>
      <p:transition spd="slow" advTm="555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B719-B838-B14D-B8A3-F80CCC3D75DF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Skips and Steps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98834-FEBF-A145-AE2F-5C1ED9FC4D4F}"/>
              </a:ext>
            </a:extLst>
          </p:cNvPr>
          <p:cNvCxnSpPr>
            <a:cxnSpLocks/>
          </p:cNvCxnSpPr>
          <p:nvPr/>
        </p:nvCxnSpPr>
        <p:spPr>
          <a:xfrm>
            <a:off x="434253" y="4905375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7F52D7-3F09-E844-8B18-21017575E392}"/>
              </a:ext>
            </a:extLst>
          </p:cNvPr>
          <p:cNvCxnSpPr>
            <a:cxnSpLocks/>
          </p:cNvCxnSpPr>
          <p:nvPr/>
        </p:nvCxnSpPr>
        <p:spPr>
          <a:xfrm>
            <a:off x="44377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F6C81-516E-9946-8E36-D3A4F434B391}"/>
              </a:ext>
            </a:extLst>
          </p:cNvPr>
          <p:cNvCxnSpPr>
            <a:cxnSpLocks/>
          </p:cNvCxnSpPr>
          <p:nvPr/>
        </p:nvCxnSpPr>
        <p:spPr>
          <a:xfrm>
            <a:off x="151310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A6D04-4A6A-E84D-B16A-AFB4488E49CD}"/>
              </a:ext>
            </a:extLst>
          </p:cNvPr>
          <p:cNvCxnSpPr>
            <a:cxnSpLocks/>
          </p:cNvCxnSpPr>
          <p:nvPr/>
        </p:nvCxnSpPr>
        <p:spPr>
          <a:xfrm>
            <a:off x="258243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A722F1-D0E7-F84F-A018-2C3611D7E051}"/>
              </a:ext>
            </a:extLst>
          </p:cNvPr>
          <p:cNvCxnSpPr>
            <a:cxnSpLocks/>
          </p:cNvCxnSpPr>
          <p:nvPr/>
        </p:nvCxnSpPr>
        <p:spPr>
          <a:xfrm>
            <a:off x="400820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31A920-95FF-0641-83B2-CCFED684BA57}"/>
              </a:ext>
            </a:extLst>
          </p:cNvPr>
          <p:cNvCxnSpPr>
            <a:cxnSpLocks/>
          </p:cNvCxnSpPr>
          <p:nvPr/>
        </p:nvCxnSpPr>
        <p:spPr>
          <a:xfrm>
            <a:off x="507753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229F17-1065-0D41-AF95-97F540D07C3E}"/>
              </a:ext>
            </a:extLst>
          </p:cNvPr>
          <p:cNvCxnSpPr>
            <a:cxnSpLocks/>
          </p:cNvCxnSpPr>
          <p:nvPr/>
        </p:nvCxnSpPr>
        <p:spPr>
          <a:xfrm>
            <a:off x="5433980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2EDBE-8206-0D41-BB8A-52D5AECC306E}"/>
              </a:ext>
            </a:extLst>
          </p:cNvPr>
          <p:cNvCxnSpPr>
            <a:cxnSpLocks/>
          </p:cNvCxnSpPr>
          <p:nvPr/>
        </p:nvCxnSpPr>
        <p:spPr>
          <a:xfrm>
            <a:off x="579042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3711B-38D2-0749-A7A2-CB76BD0260E6}"/>
              </a:ext>
            </a:extLst>
          </p:cNvPr>
          <p:cNvCxnSpPr>
            <a:cxnSpLocks/>
          </p:cNvCxnSpPr>
          <p:nvPr/>
        </p:nvCxnSpPr>
        <p:spPr>
          <a:xfrm>
            <a:off x="4721094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31485E-7784-E64C-96D3-4C4E02E42D0D}"/>
              </a:ext>
            </a:extLst>
          </p:cNvPr>
          <p:cNvCxnSpPr>
            <a:cxnSpLocks/>
          </p:cNvCxnSpPr>
          <p:nvPr/>
        </p:nvCxnSpPr>
        <p:spPr>
          <a:xfrm>
            <a:off x="6146866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A2E7EF-24A9-D746-97CD-522430212542}"/>
              </a:ext>
            </a:extLst>
          </p:cNvPr>
          <p:cNvCxnSpPr>
            <a:cxnSpLocks/>
          </p:cNvCxnSpPr>
          <p:nvPr/>
        </p:nvCxnSpPr>
        <p:spPr>
          <a:xfrm>
            <a:off x="721619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677E44-8F87-D240-8CD3-F980C70F0069}"/>
              </a:ext>
            </a:extLst>
          </p:cNvPr>
          <p:cNvCxnSpPr>
            <a:cxnSpLocks/>
          </p:cNvCxnSpPr>
          <p:nvPr/>
        </p:nvCxnSpPr>
        <p:spPr>
          <a:xfrm>
            <a:off x="828552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683AB8-3ED8-0145-995F-19E4FFFAC1A9}"/>
              </a:ext>
            </a:extLst>
          </p:cNvPr>
          <p:cNvCxnSpPr>
            <a:cxnSpLocks/>
          </p:cNvCxnSpPr>
          <p:nvPr/>
        </p:nvCxnSpPr>
        <p:spPr>
          <a:xfrm>
            <a:off x="864196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2E5E84-EF8B-AE4B-883E-68FE2F344E6E}"/>
              </a:ext>
            </a:extLst>
          </p:cNvPr>
          <p:cNvCxnSpPr>
            <a:cxnSpLocks/>
          </p:cNvCxnSpPr>
          <p:nvPr/>
        </p:nvCxnSpPr>
        <p:spPr>
          <a:xfrm>
            <a:off x="1078062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297A02-9050-3841-8345-A1BC6C14ED8F}"/>
              </a:ext>
            </a:extLst>
          </p:cNvPr>
          <p:cNvCxnSpPr>
            <a:cxnSpLocks/>
          </p:cNvCxnSpPr>
          <p:nvPr/>
        </p:nvCxnSpPr>
        <p:spPr>
          <a:xfrm>
            <a:off x="1113706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72152E-5922-4842-A549-FC8F34BDE4B9}"/>
              </a:ext>
            </a:extLst>
          </p:cNvPr>
          <p:cNvCxnSpPr>
            <a:cxnSpLocks/>
          </p:cNvCxnSpPr>
          <p:nvPr/>
        </p:nvCxnSpPr>
        <p:spPr>
          <a:xfrm>
            <a:off x="1149351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D9C285-177C-CF44-B2C0-E08511F27630}"/>
              </a:ext>
            </a:extLst>
          </p:cNvPr>
          <p:cNvCxnSpPr>
            <a:cxnSpLocks/>
          </p:cNvCxnSpPr>
          <p:nvPr/>
        </p:nvCxnSpPr>
        <p:spPr>
          <a:xfrm>
            <a:off x="1042418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DC4BFD-3053-264A-966E-545746D6DC03}"/>
              </a:ext>
            </a:extLst>
          </p:cNvPr>
          <p:cNvCxnSpPr>
            <a:cxnSpLocks/>
          </p:cNvCxnSpPr>
          <p:nvPr/>
        </p:nvCxnSpPr>
        <p:spPr>
          <a:xfrm>
            <a:off x="11849965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875CAD0-9CBF-B340-B04E-B477FB68A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3"/>
          <a:stretch/>
        </p:blipFill>
        <p:spPr>
          <a:xfrm>
            <a:off x="434253" y="1176650"/>
            <a:ext cx="11430000" cy="129517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DF8CF6-07F3-0A42-BA19-6FB6DF01D9D6}"/>
              </a:ext>
            </a:extLst>
          </p:cNvPr>
          <p:cNvCxnSpPr>
            <a:cxnSpLocks/>
          </p:cNvCxnSpPr>
          <p:nvPr/>
        </p:nvCxnSpPr>
        <p:spPr>
          <a:xfrm>
            <a:off x="186955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10A49-1563-6442-9E16-AC70D4639BD1}"/>
              </a:ext>
            </a:extLst>
          </p:cNvPr>
          <p:cNvCxnSpPr>
            <a:cxnSpLocks/>
          </p:cNvCxnSpPr>
          <p:nvPr/>
        </p:nvCxnSpPr>
        <p:spPr>
          <a:xfrm>
            <a:off x="115666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493044-1892-2546-B6A7-FB9F932B07E6}"/>
              </a:ext>
            </a:extLst>
          </p:cNvPr>
          <p:cNvCxnSpPr>
            <a:cxnSpLocks/>
          </p:cNvCxnSpPr>
          <p:nvPr/>
        </p:nvCxnSpPr>
        <p:spPr>
          <a:xfrm>
            <a:off x="80022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0D482-09C0-974C-A365-7F7119030E1C}"/>
              </a:ext>
            </a:extLst>
          </p:cNvPr>
          <p:cNvCxnSpPr>
            <a:cxnSpLocks/>
          </p:cNvCxnSpPr>
          <p:nvPr/>
        </p:nvCxnSpPr>
        <p:spPr>
          <a:xfrm>
            <a:off x="329532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3200E3-2EC8-6D43-8712-01196E1B3322}"/>
              </a:ext>
            </a:extLst>
          </p:cNvPr>
          <p:cNvCxnSpPr>
            <a:cxnSpLocks/>
          </p:cNvCxnSpPr>
          <p:nvPr/>
        </p:nvCxnSpPr>
        <p:spPr>
          <a:xfrm>
            <a:off x="293887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DE8ABA-681A-8446-A845-B36BE583410C}"/>
              </a:ext>
            </a:extLst>
          </p:cNvPr>
          <p:cNvCxnSpPr>
            <a:cxnSpLocks/>
          </p:cNvCxnSpPr>
          <p:nvPr/>
        </p:nvCxnSpPr>
        <p:spPr>
          <a:xfrm>
            <a:off x="222599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33FCB0-94D6-8540-805B-CFB65D5FBAB7}"/>
              </a:ext>
            </a:extLst>
          </p:cNvPr>
          <p:cNvCxnSpPr>
            <a:cxnSpLocks/>
          </p:cNvCxnSpPr>
          <p:nvPr/>
        </p:nvCxnSpPr>
        <p:spPr>
          <a:xfrm>
            <a:off x="436465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8D206A-29AE-414F-8DE1-9DF74C221371}"/>
              </a:ext>
            </a:extLst>
          </p:cNvPr>
          <p:cNvCxnSpPr>
            <a:cxnSpLocks/>
          </p:cNvCxnSpPr>
          <p:nvPr/>
        </p:nvCxnSpPr>
        <p:spPr>
          <a:xfrm>
            <a:off x="365176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208FEB-3411-D942-B225-2EEE07DDC1EB}"/>
              </a:ext>
            </a:extLst>
          </p:cNvPr>
          <p:cNvCxnSpPr>
            <a:cxnSpLocks/>
          </p:cNvCxnSpPr>
          <p:nvPr/>
        </p:nvCxnSpPr>
        <p:spPr>
          <a:xfrm>
            <a:off x="792908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D31191-2065-6A4C-8CC9-E0B44F131B63}"/>
              </a:ext>
            </a:extLst>
          </p:cNvPr>
          <p:cNvCxnSpPr>
            <a:cxnSpLocks/>
          </p:cNvCxnSpPr>
          <p:nvPr/>
        </p:nvCxnSpPr>
        <p:spPr>
          <a:xfrm>
            <a:off x="6859752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546847-B4E5-BB4D-9307-CA79C39B6074}"/>
              </a:ext>
            </a:extLst>
          </p:cNvPr>
          <p:cNvCxnSpPr>
            <a:cxnSpLocks/>
          </p:cNvCxnSpPr>
          <p:nvPr/>
        </p:nvCxnSpPr>
        <p:spPr>
          <a:xfrm>
            <a:off x="650330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E9BA69-4E7F-9945-9140-72A0C7FD4B68}"/>
              </a:ext>
            </a:extLst>
          </p:cNvPr>
          <p:cNvCxnSpPr>
            <a:cxnSpLocks/>
          </p:cNvCxnSpPr>
          <p:nvPr/>
        </p:nvCxnSpPr>
        <p:spPr>
          <a:xfrm>
            <a:off x="757263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F4348-6626-D04E-B0C6-F6145972D1EC}"/>
              </a:ext>
            </a:extLst>
          </p:cNvPr>
          <p:cNvCxnSpPr>
            <a:cxnSpLocks/>
          </p:cNvCxnSpPr>
          <p:nvPr/>
        </p:nvCxnSpPr>
        <p:spPr>
          <a:xfrm>
            <a:off x="899841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547E6-E8B2-2B41-AA94-A01C8CC2B60B}"/>
              </a:ext>
            </a:extLst>
          </p:cNvPr>
          <p:cNvCxnSpPr>
            <a:cxnSpLocks/>
          </p:cNvCxnSpPr>
          <p:nvPr/>
        </p:nvCxnSpPr>
        <p:spPr>
          <a:xfrm>
            <a:off x="971129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DCB3D3-79A0-D249-94F6-59CC2605A630}"/>
              </a:ext>
            </a:extLst>
          </p:cNvPr>
          <p:cNvCxnSpPr>
            <a:cxnSpLocks/>
          </p:cNvCxnSpPr>
          <p:nvPr/>
        </p:nvCxnSpPr>
        <p:spPr>
          <a:xfrm>
            <a:off x="1006773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2090AC-1D58-DF44-AC36-CB2007A070B1}"/>
              </a:ext>
            </a:extLst>
          </p:cNvPr>
          <p:cNvCxnSpPr>
            <a:cxnSpLocks/>
          </p:cNvCxnSpPr>
          <p:nvPr/>
        </p:nvCxnSpPr>
        <p:spPr>
          <a:xfrm>
            <a:off x="935485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793F275-6590-EF45-872B-9652F885E47C}"/>
              </a:ext>
            </a:extLst>
          </p:cNvPr>
          <p:cNvSpPr/>
          <p:nvPr/>
        </p:nvSpPr>
        <p:spPr>
          <a:xfrm>
            <a:off x="434098" y="3292931"/>
            <a:ext cx="1435608" cy="667512"/>
          </a:xfrm>
          <a:prstGeom prst="snip2SameRect">
            <a:avLst>
              <a:gd name="adj1" fmla="val 29465"/>
              <a:gd name="adj2" fmla="val 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nip Same Side Corner Rectangle 51">
            <a:extLst>
              <a:ext uri="{FF2B5EF4-FFF2-40B4-BE49-F238E27FC236}">
                <a16:creationId xmlns:a16="http://schemas.microsoft.com/office/drawing/2014/main" id="{9668F238-B294-8C46-B4E7-69AAE9742D0B}"/>
              </a:ext>
            </a:extLst>
          </p:cNvPr>
          <p:cNvSpPr/>
          <p:nvPr/>
        </p:nvSpPr>
        <p:spPr>
          <a:xfrm>
            <a:off x="3304536" y="3287971"/>
            <a:ext cx="1435608" cy="667512"/>
          </a:xfrm>
          <a:prstGeom prst="snip2SameRect">
            <a:avLst>
              <a:gd name="adj1" fmla="val 29465"/>
              <a:gd name="adj2" fmla="val 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Same Side Corner Rectangle 52">
            <a:extLst>
              <a:ext uri="{FF2B5EF4-FFF2-40B4-BE49-F238E27FC236}">
                <a16:creationId xmlns:a16="http://schemas.microsoft.com/office/drawing/2014/main" id="{40531A0A-F0A6-8645-8D30-DE13E2B05034}"/>
              </a:ext>
            </a:extLst>
          </p:cNvPr>
          <p:cNvSpPr/>
          <p:nvPr/>
        </p:nvSpPr>
        <p:spPr>
          <a:xfrm>
            <a:off x="6146555" y="3299549"/>
            <a:ext cx="1435608" cy="667512"/>
          </a:xfrm>
          <a:prstGeom prst="snip2SameRect">
            <a:avLst>
              <a:gd name="adj1" fmla="val 29465"/>
              <a:gd name="adj2" fmla="val 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nip Same Side Corner Rectangle 53">
            <a:extLst>
              <a:ext uri="{FF2B5EF4-FFF2-40B4-BE49-F238E27FC236}">
                <a16:creationId xmlns:a16="http://schemas.microsoft.com/office/drawing/2014/main" id="{7E491DA5-F18A-F344-B527-B66BB680B913}"/>
              </a:ext>
            </a:extLst>
          </p:cNvPr>
          <p:cNvSpPr/>
          <p:nvPr/>
        </p:nvSpPr>
        <p:spPr>
          <a:xfrm>
            <a:off x="9016993" y="3294589"/>
            <a:ext cx="1435608" cy="667512"/>
          </a:xfrm>
          <a:prstGeom prst="snip2SameRect">
            <a:avLst>
              <a:gd name="adj1" fmla="val 29465"/>
              <a:gd name="adj2" fmla="val 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075372E0-2FDF-234D-8851-5ED884C1D8C5}"/>
              </a:ext>
            </a:extLst>
          </p:cNvPr>
          <p:cNvSpPr/>
          <p:nvPr/>
        </p:nvSpPr>
        <p:spPr>
          <a:xfrm>
            <a:off x="1864632" y="2768187"/>
            <a:ext cx="1435608" cy="853540"/>
          </a:xfrm>
          <a:prstGeom prst="snip1Rect">
            <a:avLst>
              <a:gd name="adj" fmla="val 5000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nip Single Corner Rectangle 54">
            <a:extLst>
              <a:ext uri="{FF2B5EF4-FFF2-40B4-BE49-F238E27FC236}">
                <a16:creationId xmlns:a16="http://schemas.microsoft.com/office/drawing/2014/main" id="{737093C5-F2BE-4846-A31A-2378F32B976F}"/>
              </a:ext>
            </a:extLst>
          </p:cNvPr>
          <p:cNvSpPr/>
          <p:nvPr/>
        </p:nvSpPr>
        <p:spPr>
          <a:xfrm>
            <a:off x="1864632" y="3621727"/>
            <a:ext cx="1435608" cy="853540"/>
          </a:xfrm>
          <a:prstGeom prst="snip1Rect">
            <a:avLst>
              <a:gd name="adj" fmla="val 5000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57047A-0301-5047-8F82-C1B5C2D5B8C2}"/>
              </a:ext>
            </a:extLst>
          </p:cNvPr>
          <p:cNvCxnSpPr>
            <a:cxnSpLocks/>
          </p:cNvCxnSpPr>
          <p:nvPr/>
        </p:nvCxnSpPr>
        <p:spPr>
          <a:xfrm>
            <a:off x="8775481" y="4603491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nip Single Corner Rectangle 56">
            <a:extLst>
              <a:ext uri="{FF2B5EF4-FFF2-40B4-BE49-F238E27FC236}">
                <a16:creationId xmlns:a16="http://schemas.microsoft.com/office/drawing/2014/main" id="{2A51CAE7-098A-8B42-B5E9-0F3D257CF239}"/>
              </a:ext>
            </a:extLst>
          </p:cNvPr>
          <p:cNvSpPr/>
          <p:nvPr/>
        </p:nvSpPr>
        <p:spPr>
          <a:xfrm flipH="1">
            <a:off x="7572638" y="2818581"/>
            <a:ext cx="1435608" cy="667512"/>
          </a:xfrm>
          <a:prstGeom prst="snip1Rect">
            <a:avLst>
              <a:gd name="adj" fmla="val 5000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nip Single Corner Rectangle 57">
            <a:extLst>
              <a:ext uri="{FF2B5EF4-FFF2-40B4-BE49-F238E27FC236}">
                <a16:creationId xmlns:a16="http://schemas.microsoft.com/office/drawing/2014/main" id="{29CC7841-9A90-E449-A0BF-6576697218F4}"/>
              </a:ext>
            </a:extLst>
          </p:cNvPr>
          <p:cNvSpPr/>
          <p:nvPr/>
        </p:nvSpPr>
        <p:spPr>
          <a:xfrm flipH="1">
            <a:off x="7572638" y="3672121"/>
            <a:ext cx="1435608" cy="667512"/>
          </a:xfrm>
          <a:prstGeom prst="snip1Rect">
            <a:avLst>
              <a:gd name="adj" fmla="val 50000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43"/>
    </mc:Choice>
    <mc:Fallback>
      <p:transition spd="slow" advTm="373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B719-B838-B14D-B8A3-F80CCC3D75DF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Skips and Steps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98834-FEBF-A145-AE2F-5C1ED9FC4D4F}"/>
              </a:ext>
            </a:extLst>
          </p:cNvPr>
          <p:cNvCxnSpPr>
            <a:cxnSpLocks/>
          </p:cNvCxnSpPr>
          <p:nvPr/>
        </p:nvCxnSpPr>
        <p:spPr>
          <a:xfrm>
            <a:off x="434253" y="4905375"/>
            <a:ext cx="114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7F52D7-3F09-E844-8B18-21017575E392}"/>
              </a:ext>
            </a:extLst>
          </p:cNvPr>
          <p:cNvCxnSpPr>
            <a:cxnSpLocks/>
          </p:cNvCxnSpPr>
          <p:nvPr/>
        </p:nvCxnSpPr>
        <p:spPr>
          <a:xfrm>
            <a:off x="44377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F6C81-516E-9946-8E36-D3A4F434B391}"/>
              </a:ext>
            </a:extLst>
          </p:cNvPr>
          <p:cNvCxnSpPr>
            <a:cxnSpLocks/>
          </p:cNvCxnSpPr>
          <p:nvPr/>
        </p:nvCxnSpPr>
        <p:spPr>
          <a:xfrm>
            <a:off x="151310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A6D04-4A6A-E84D-B16A-AFB4488E49CD}"/>
              </a:ext>
            </a:extLst>
          </p:cNvPr>
          <p:cNvCxnSpPr>
            <a:cxnSpLocks/>
          </p:cNvCxnSpPr>
          <p:nvPr/>
        </p:nvCxnSpPr>
        <p:spPr>
          <a:xfrm>
            <a:off x="258243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A722F1-D0E7-F84F-A018-2C3611D7E051}"/>
              </a:ext>
            </a:extLst>
          </p:cNvPr>
          <p:cNvCxnSpPr>
            <a:cxnSpLocks/>
          </p:cNvCxnSpPr>
          <p:nvPr/>
        </p:nvCxnSpPr>
        <p:spPr>
          <a:xfrm>
            <a:off x="400820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31A920-95FF-0641-83B2-CCFED684BA57}"/>
              </a:ext>
            </a:extLst>
          </p:cNvPr>
          <p:cNvCxnSpPr>
            <a:cxnSpLocks/>
          </p:cNvCxnSpPr>
          <p:nvPr/>
        </p:nvCxnSpPr>
        <p:spPr>
          <a:xfrm>
            <a:off x="507753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229F17-1065-0D41-AF95-97F540D07C3E}"/>
              </a:ext>
            </a:extLst>
          </p:cNvPr>
          <p:cNvCxnSpPr>
            <a:cxnSpLocks/>
          </p:cNvCxnSpPr>
          <p:nvPr/>
        </p:nvCxnSpPr>
        <p:spPr>
          <a:xfrm>
            <a:off x="5433980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2EDBE-8206-0D41-BB8A-52D5AECC306E}"/>
              </a:ext>
            </a:extLst>
          </p:cNvPr>
          <p:cNvCxnSpPr>
            <a:cxnSpLocks/>
          </p:cNvCxnSpPr>
          <p:nvPr/>
        </p:nvCxnSpPr>
        <p:spPr>
          <a:xfrm>
            <a:off x="579042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3711B-38D2-0749-A7A2-CB76BD0260E6}"/>
              </a:ext>
            </a:extLst>
          </p:cNvPr>
          <p:cNvCxnSpPr>
            <a:cxnSpLocks/>
          </p:cNvCxnSpPr>
          <p:nvPr/>
        </p:nvCxnSpPr>
        <p:spPr>
          <a:xfrm>
            <a:off x="4721094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31485E-7784-E64C-96D3-4C4E02E42D0D}"/>
              </a:ext>
            </a:extLst>
          </p:cNvPr>
          <p:cNvCxnSpPr>
            <a:cxnSpLocks/>
          </p:cNvCxnSpPr>
          <p:nvPr/>
        </p:nvCxnSpPr>
        <p:spPr>
          <a:xfrm>
            <a:off x="6146866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A2E7EF-24A9-D746-97CD-522430212542}"/>
              </a:ext>
            </a:extLst>
          </p:cNvPr>
          <p:cNvCxnSpPr>
            <a:cxnSpLocks/>
          </p:cNvCxnSpPr>
          <p:nvPr/>
        </p:nvCxnSpPr>
        <p:spPr>
          <a:xfrm>
            <a:off x="721619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677E44-8F87-D240-8CD3-F980C70F0069}"/>
              </a:ext>
            </a:extLst>
          </p:cNvPr>
          <p:cNvCxnSpPr>
            <a:cxnSpLocks/>
          </p:cNvCxnSpPr>
          <p:nvPr/>
        </p:nvCxnSpPr>
        <p:spPr>
          <a:xfrm>
            <a:off x="828552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683AB8-3ED8-0145-995F-19E4FFFAC1A9}"/>
              </a:ext>
            </a:extLst>
          </p:cNvPr>
          <p:cNvCxnSpPr>
            <a:cxnSpLocks/>
          </p:cNvCxnSpPr>
          <p:nvPr/>
        </p:nvCxnSpPr>
        <p:spPr>
          <a:xfrm>
            <a:off x="8641967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2E5E84-EF8B-AE4B-883E-68FE2F344E6E}"/>
              </a:ext>
            </a:extLst>
          </p:cNvPr>
          <p:cNvCxnSpPr>
            <a:cxnSpLocks/>
          </p:cNvCxnSpPr>
          <p:nvPr/>
        </p:nvCxnSpPr>
        <p:spPr>
          <a:xfrm>
            <a:off x="1078062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297A02-9050-3841-8345-A1BC6C14ED8F}"/>
              </a:ext>
            </a:extLst>
          </p:cNvPr>
          <p:cNvCxnSpPr>
            <a:cxnSpLocks/>
          </p:cNvCxnSpPr>
          <p:nvPr/>
        </p:nvCxnSpPr>
        <p:spPr>
          <a:xfrm>
            <a:off x="11137068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72152E-5922-4842-A549-FC8F34BDE4B9}"/>
              </a:ext>
            </a:extLst>
          </p:cNvPr>
          <p:cNvCxnSpPr>
            <a:cxnSpLocks/>
          </p:cNvCxnSpPr>
          <p:nvPr/>
        </p:nvCxnSpPr>
        <p:spPr>
          <a:xfrm>
            <a:off x="1149351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D9C285-177C-CF44-B2C0-E08511F27630}"/>
              </a:ext>
            </a:extLst>
          </p:cNvPr>
          <p:cNvCxnSpPr>
            <a:cxnSpLocks/>
          </p:cNvCxnSpPr>
          <p:nvPr/>
        </p:nvCxnSpPr>
        <p:spPr>
          <a:xfrm>
            <a:off x="1042418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DC4BFD-3053-264A-966E-545746D6DC03}"/>
              </a:ext>
            </a:extLst>
          </p:cNvPr>
          <p:cNvCxnSpPr>
            <a:cxnSpLocks/>
          </p:cNvCxnSpPr>
          <p:nvPr/>
        </p:nvCxnSpPr>
        <p:spPr>
          <a:xfrm>
            <a:off x="11849965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DF8CF6-07F3-0A42-BA19-6FB6DF01D9D6}"/>
              </a:ext>
            </a:extLst>
          </p:cNvPr>
          <p:cNvCxnSpPr>
            <a:cxnSpLocks/>
          </p:cNvCxnSpPr>
          <p:nvPr/>
        </p:nvCxnSpPr>
        <p:spPr>
          <a:xfrm>
            <a:off x="186955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10A49-1563-6442-9E16-AC70D4639BD1}"/>
              </a:ext>
            </a:extLst>
          </p:cNvPr>
          <p:cNvCxnSpPr>
            <a:cxnSpLocks/>
          </p:cNvCxnSpPr>
          <p:nvPr/>
        </p:nvCxnSpPr>
        <p:spPr>
          <a:xfrm>
            <a:off x="1156664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493044-1892-2546-B6A7-FB9F932B07E6}"/>
              </a:ext>
            </a:extLst>
          </p:cNvPr>
          <p:cNvCxnSpPr>
            <a:cxnSpLocks/>
          </p:cNvCxnSpPr>
          <p:nvPr/>
        </p:nvCxnSpPr>
        <p:spPr>
          <a:xfrm>
            <a:off x="80022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0D482-09C0-974C-A365-7F7119030E1C}"/>
              </a:ext>
            </a:extLst>
          </p:cNvPr>
          <p:cNvCxnSpPr>
            <a:cxnSpLocks/>
          </p:cNvCxnSpPr>
          <p:nvPr/>
        </p:nvCxnSpPr>
        <p:spPr>
          <a:xfrm>
            <a:off x="3295322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3200E3-2EC8-6D43-8712-01196E1B3322}"/>
              </a:ext>
            </a:extLst>
          </p:cNvPr>
          <p:cNvCxnSpPr>
            <a:cxnSpLocks/>
          </p:cNvCxnSpPr>
          <p:nvPr/>
        </p:nvCxnSpPr>
        <p:spPr>
          <a:xfrm>
            <a:off x="293887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DE8ABA-681A-8446-A845-B36BE583410C}"/>
              </a:ext>
            </a:extLst>
          </p:cNvPr>
          <p:cNvCxnSpPr>
            <a:cxnSpLocks/>
          </p:cNvCxnSpPr>
          <p:nvPr/>
        </p:nvCxnSpPr>
        <p:spPr>
          <a:xfrm>
            <a:off x="222599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33FCB0-94D6-8540-805B-CFB65D5FBAB7}"/>
              </a:ext>
            </a:extLst>
          </p:cNvPr>
          <p:cNvCxnSpPr>
            <a:cxnSpLocks/>
          </p:cNvCxnSpPr>
          <p:nvPr/>
        </p:nvCxnSpPr>
        <p:spPr>
          <a:xfrm>
            <a:off x="436465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8D206A-29AE-414F-8DE1-9DF74C221371}"/>
              </a:ext>
            </a:extLst>
          </p:cNvPr>
          <p:cNvCxnSpPr>
            <a:cxnSpLocks/>
          </p:cNvCxnSpPr>
          <p:nvPr/>
        </p:nvCxnSpPr>
        <p:spPr>
          <a:xfrm>
            <a:off x="3651765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208FEB-3411-D942-B225-2EEE07DDC1EB}"/>
              </a:ext>
            </a:extLst>
          </p:cNvPr>
          <p:cNvCxnSpPr>
            <a:cxnSpLocks/>
          </p:cNvCxnSpPr>
          <p:nvPr/>
        </p:nvCxnSpPr>
        <p:spPr>
          <a:xfrm>
            <a:off x="7929081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D31191-2065-6A4C-8CC9-E0B44F131B63}"/>
              </a:ext>
            </a:extLst>
          </p:cNvPr>
          <p:cNvCxnSpPr>
            <a:cxnSpLocks/>
          </p:cNvCxnSpPr>
          <p:nvPr/>
        </p:nvCxnSpPr>
        <p:spPr>
          <a:xfrm>
            <a:off x="6859752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546847-B4E5-BB4D-9307-CA79C39B6074}"/>
              </a:ext>
            </a:extLst>
          </p:cNvPr>
          <p:cNvCxnSpPr>
            <a:cxnSpLocks/>
          </p:cNvCxnSpPr>
          <p:nvPr/>
        </p:nvCxnSpPr>
        <p:spPr>
          <a:xfrm>
            <a:off x="650330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E9BA69-4E7F-9945-9140-72A0C7FD4B68}"/>
              </a:ext>
            </a:extLst>
          </p:cNvPr>
          <p:cNvCxnSpPr>
            <a:cxnSpLocks/>
          </p:cNvCxnSpPr>
          <p:nvPr/>
        </p:nvCxnSpPr>
        <p:spPr>
          <a:xfrm>
            <a:off x="7572638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F4348-6626-D04E-B0C6-F6145972D1EC}"/>
              </a:ext>
            </a:extLst>
          </p:cNvPr>
          <p:cNvCxnSpPr>
            <a:cxnSpLocks/>
          </p:cNvCxnSpPr>
          <p:nvPr/>
        </p:nvCxnSpPr>
        <p:spPr>
          <a:xfrm>
            <a:off x="8998410" y="4486275"/>
            <a:ext cx="0" cy="83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547E6-E8B2-2B41-AA94-A01C8CC2B60B}"/>
              </a:ext>
            </a:extLst>
          </p:cNvPr>
          <p:cNvCxnSpPr>
            <a:cxnSpLocks/>
          </p:cNvCxnSpPr>
          <p:nvPr/>
        </p:nvCxnSpPr>
        <p:spPr>
          <a:xfrm>
            <a:off x="9711296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DCB3D3-79A0-D249-94F6-59CC2605A630}"/>
              </a:ext>
            </a:extLst>
          </p:cNvPr>
          <p:cNvCxnSpPr>
            <a:cxnSpLocks/>
          </p:cNvCxnSpPr>
          <p:nvPr/>
        </p:nvCxnSpPr>
        <p:spPr>
          <a:xfrm>
            <a:off x="10067739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2090AC-1D58-DF44-AC36-CB2007A070B1}"/>
              </a:ext>
            </a:extLst>
          </p:cNvPr>
          <p:cNvCxnSpPr>
            <a:cxnSpLocks/>
          </p:cNvCxnSpPr>
          <p:nvPr/>
        </p:nvCxnSpPr>
        <p:spPr>
          <a:xfrm>
            <a:off x="9354853" y="4695825"/>
            <a:ext cx="0" cy="419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F861AAD-9B98-314B-B619-B65B23673B53}"/>
              </a:ext>
            </a:extLst>
          </p:cNvPr>
          <p:cNvSpPr/>
          <p:nvPr/>
        </p:nvSpPr>
        <p:spPr>
          <a:xfrm>
            <a:off x="434253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C04088-69B0-8845-805A-BAC2FDC92472}"/>
              </a:ext>
            </a:extLst>
          </p:cNvPr>
          <p:cNvSpPr/>
          <p:nvPr/>
        </p:nvSpPr>
        <p:spPr>
          <a:xfrm>
            <a:off x="6146866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CC01C1-9696-A94B-8AE0-6C4B967C49C0}"/>
              </a:ext>
            </a:extLst>
          </p:cNvPr>
          <p:cNvSpPr/>
          <p:nvPr/>
        </p:nvSpPr>
        <p:spPr>
          <a:xfrm>
            <a:off x="3295322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0E7245-6CD4-8343-AA50-C63735B5C223}"/>
              </a:ext>
            </a:extLst>
          </p:cNvPr>
          <p:cNvSpPr/>
          <p:nvPr/>
        </p:nvSpPr>
        <p:spPr>
          <a:xfrm>
            <a:off x="9007935" y="3285971"/>
            <a:ext cx="1435297" cy="671512"/>
          </a:xfrm>
          <a:prstGeom prst="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CA5D2-C911-3E40-BEDB-AB93B645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" t="8535"/>
          <a:stretch/>
        </p:blipFill>
        <p:spPr>
          <a:xfrm>
            <a:off x="443778" y="1080143"/>
            <a:ext cx="11430000" cy="119190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949CF52-8628-0441-AAD0-BC1307861C9C}"/>
              </a:ext>
            </a:extLst>
          </p:cNvPr>
          <p:cNvSpPr/>
          <p:nvPr/>
        </p:nvSpPr>
        <p:spPr>
          <a:xfrm>
            <a:off x="1848019" y="2618459"/>
            <a:ext cx="1435608" cy="667512"/>
          </a:xfrm>
          <a:prstGeom prst="roundRect">
            <a:avLst>
              <a:gd name="adj" fmla="val 40211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DD60A3E-CD79-6643-A14A-91E44DCF6BEF}"/>
              </a:ext>
            </a:extLst>
          </p:cNvPr>
          <p:cNvSpPr/>
          <p:nvPr/>
        </p:nvSpPr>
        <p:spPr>
          <a:xfrm>
            <a:off x="1848019" y="3957483"/>
            <a:ext cx="1435608" cy="667512"/>
          </a:xfrm>
          <a:prstGeom prst="roundRect">
            <a:avLst>
              <a:gd name="adj" fmla="val 40211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ECB52CEE-AF0A-994E-927E-012F06566D27}"/>
              </a:ext>
            </a:extLst>
          </p:cNvPr>
          <p:cNvSpPr/>
          <p:nvPr/>
        </p:nvSpPr>
        <p:spPr>
          <a:xfrm>
            <a:off x="7572637" y="2373121"/>
            <a:ext cx="1435608" cy="667512"/>
          </a:xfrm>
          <a:prstGeom prst="rtTriangl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DE0E7F4C-5468-1E40-BB2E-E3543907353B}"/>
              </a:ext>
            </a:extLst>
          </p:cNvPr>
          <p:cNvSpPr/>
          <p:nvPr/>
        </p:nvSpPr>
        <p:spPr>
          <a:xfrm>
            <a:off x="7572637" y="4243560"/>
            <a:ext cx="1435608" cy="667512"/>
          </a:xfrm>
          <a:prstGeom prst="rtTriangl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48"/>
    </mc:Choice>
    <mc:Fallback>
      <p:transition spd="slow" advTm="5574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1B719-B838-B14D-B8A3-F80CCC3D75DF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Skips and Steps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FCE200-29FC-C440-BA0A-D288991781CB}"/>
              </a:ext>
            </a:extLst>
          </p:cNvPr>
          <p:cNvSpPr txBox="1"/>
          <p:nvPr/>
        </p:nvSpPr>
        <p:spPr>
          <a:xfrm>
            <a:off x="1" y="2701089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Ensemble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A46EB-D0E6-474B-938C-1861D6AE0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" t="8535"/>
          <a:stretch/>
        </p:blipFill>
        <p:spPr>
          <a:xfrm>
            <a:off x="443778" y="1080143"/>
            <a:ext cx="11430000" cy="11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60"/>
    </mc:Choice>
    <mc:Fallback>
      <p:transition spd="slow" advTm="1266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716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579AC-6D81-9441-BD19-3E26E95D6070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How do we Model and Assess?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F0972-B615-914B-B25A-A6C02439D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" t="16883" r="5725" b="42949"/>
          <a:stretch/>
        </p:blipFill>
        <p:spPr>
          <a:xfrm>
            <a:off x="385763" y="1361693"/>
            <a:ext cx="7450990" cy="2524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473FE-4D6C-F247-A56D-91F30312C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3" y="4795843"/>
            <a:ext cx="1538286" cy="1538286"/>
          </a:xfrm>
          <a:prstGeom prst="roundRect">
            <a:avLst>
              <a:gd name="adj" fmla="val 23383"/>
            </a:avLst>
          </a:prstGeom>
        </p:spPr>
      </p:pic>
      <p:pic>
        <p:nvPicPr>
          <p:cNvPr id="9" name="Picture 4" descr="TonalEnergy Tuner &amp; Metronome on the App Store">
            <a:extLst>
              <a:ext uri="{FF2B5EF4-FFF2-40B4-BE49-F238E27FC236}">
                <a16:creationId xmlns:a16="http://schemas.microsoft.com/office/drawing/2014/main" id="{59F93CF8-8B18-8245-B88F-21F230F57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1" t="17447" r="32266" b="16295"/>
          <a:stretch/>
        </p:blipFill>
        <p:spPr bwMode="auto">
          <a:xfrm>
            <a:off x="6307597" y="4793461"/>
            <a:ext cx="1564688" cy="1543050"/>
          </a:xfrm>
          <a:prstGeom prst="roundRect">
            <a:avLst>
              <a:gd name="adj" fmla="val 254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F564F-85C2-6B46-A56A-1767937A9706}"/>
              </a:ext>
            </a:extLst>
          </p:cNvPr>
          <p:cNvSpPr txBox="1"/>
          <p:nvPr/>
        </p:nvSpPr>
        <p:spPr>
          <a:xfrm>
            <a:off x="7856876" y="1490283"/>
            <a:ext cx="40945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77"/>
              </a:rPr>
              <a:t>The Harmony Director models…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In Tune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In Tone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In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D906B-9EEE-3A40-84C9-3B102FB0C173}"/>
              </a:ext>
            </a:extLst>
          </p:cNvPr>
          <p:cNvSpPr txBox="1"/>
          <p:nvPr/>
        </p:nvSpPr>
        <p:spPr>
          <a:xfrm>
            <a:off x="1924049" y="4593123"/>
            <a:ext cx="362413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The Decibel app measures…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Full Ensemble Volume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Section Volume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Individual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6B488-3028-694D-909E-F8D1764B8083}"/>
              </a:ext>
            </a:extLst>
          </p:cNvPr>
          <p:cNvSpPr txBox="1"/>
          <p:nvPr/>
        </p:nvSpPr>
        <p:spPr>
          <a:xfrm>
            <a:off x="7891002" y="4593123"/>
            <a:ext cx="38250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The Tonal Energy app analyzes…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Individual Tuning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Individual Timing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Individual Note Shape</a:t>
            </a:r>
          </a:p>
        </p:txBody>
      </p:sp>
    </p:spTree>
    <p:extLst>
      <p:ext uri="{BB962C8B-B14F-4D97-AF65-F5344CB8AC3E}">
        <p14:creationId xmlns:p14="http://schemas.microsoft.com/office/powerpoint/2010/main" val="409178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303"/>
    </mc:Choice>
    <mc:Fallback>
      <p:transition spd="slow" advTm="22430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F8460-A9CD-B947-84F5-A90517887C14}"/>
              </a:ext>
            </a:extLst>
          </p:cNvPr>
          <p:cNvSpPr txBox="1"/>
          <p:nvPr/>
        </p:nvSpPr>
        <p:spPr>
          <a:xfrm>
            <a:off x="329597" y="208951"/>
            <a:ext cx="115328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</a:t>
            </a:r>
          </a:p>
          <a:p>
            <a:pPr algn="ctr"/>
            <a:r>
              <a:rPr lang="en-US" sz="13800" dirty="0">
                <a:solidFill>
                  <a:schemeClr val="bg1"/>
                </a:solidFill>
                <a:latin typeface="Tw Cen MT" panose="020B0602020104020603" pitchFamily="34" charset="77"/>
              </a:rPr>
              <a:t>PURE TEMPERAMENT</a:t>
            </a:r>
          </a:p>
        </p:txBody>
      </p:sp>
    </p:spTree>
    <p:extLst>
      <p:ext uri="{BB962C8B-B14F-4D97-AF65-F5344CB8AC3E}">
        <p14:creationId xmlns:p14="http://schemas.microsoft.com/office/powerpoint/2010/main" val="36937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79"/>
    </mc:Choice>
    <mc:Fallback>
      <p:transition spd="slow" advTm="4157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pic>
        <p:nvPicPr>
          <p:cNvPr id="14338" name="Picture 2" descr="1 to 5 with your fingers | Free Cliparts | illustAC">
            <a:extLst>
              <a:ext uri="{FF2B5EF4-FFF2-40B4-BE49-F238E27FC236}">
                <a16:creationId xmlns:a16="http://schemas.microsoft.com/office/drawing/2014/main" id="{3058C11B-6AD2-2D40-931E-EB2EAD22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92" y="1345348"/>
            <a:ext cx="7197936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6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942"/>
    </mc:Choice>
    <mc:Fallback>
      <p:transition spd="slow" advTm="11294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6629E-5BF1-C34A-8F1A-301B262C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84" y="5043949"/>
            <a:ext cx="11301351" cy="1237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2107AB-D881-0842-9EB4-23D3EDE76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" y="3230061"/>
            <a:ext cx="11301984" cy="1126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25035-45B4-1C4B-8564-5092A5F0A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" y="1416174"/>
            <a:ext cx="11301984" cy="11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59"/>
    </mc:Choice>
    <mc:Fallback>
      <p:transition spd="slow" advTm="448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E8B0E-1EEE-A648-B8DB-0D3CD9E69295}"/>
              </a:ext>
            </a:extLst>
          </p:cNvPr>
          <p:cNvSpPr/>
          <p:nvPr/>
        </p:nvSpPr>
        <p:spPr>
          <a:xfrm>
            <a:off x="752475" y="316065"/>
            <a:ext cx="106870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Please post your questions in the</a:t>
            </a:r>
          </a:p>
          <a:p>
            <a:pPr algn="ctr"/>
            <a:r>
              <a:rPr lang="en-US" sz="13800" dirty="0">
                <a:solidFill>
                  <a:schemeClr val="bg1"/>
                </a:solidFill>
                <a:latin typeface="Tw Cen MT" panose="020B0602020104020603" pitchFamily="34" charset="77"/>
              </a:rPr>
              <a:t>POLL TAB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 will provide some links in the </a:t>
            </a:r>
          </a:p>
          <a:p>
            <a:pPr algn="ctr"/>
            <a:r>
              <a:rPr lang="en-US" sz="13800" dirty="0">
                <a:solidFill>
                  <a:schemeClr val="bg1"/>
                </a:solidFill>
                <a:latin typeface="Tw Cen MT" panose="020B0602020104020603" pitchFamily="34" charset="77"/>
              </a:rPr>
              <a:t>FILE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8D670-8BD0-2E4E-99EB-C92668E73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9" b="96269" l="5500" r="90000">
                        <a14:foregroundMark x1="32000" y1="16791" x2="32000" y2="16791"/>
                        <a14:foregroundMark x1="17500" y1="14179" x2="17500" y2="14179"/>
                        <a14:foregroundMark x1="8500" y1="8209" x2="24500" y2="14925"/>
                        <a14:foregroundMark x1="29000" y1="26866" x2="29000" y2="26866"/>
                        <a14:foregroundMark x1="63500" y1="21642" x2="63500" y2="21642"/>
                        <a14:foregroundMark x1="84000" y1="20896" x2="84000" y2="20896"/>
                        <a14:foregroundMark x1="75500" y1="57463" x2="75500" y2="57463"/>
                        <a14:foregroundMark x1="56500" y1="54478" x2="56500" y2="54478"/>
                        <a14:foregroundMark x1="76000" y1="84701" x2="76000" y2="84701"/>
                        <a14:foregroundMark x1="69000" y1="81343" x2="82000" y2="88806"/>
                        <a14:foregroundMark x1="78500" y1="79478" x2="68000" y2="82090"/>
                        <a14:foregroundMark x1="34000" y1="77239" x2="48500" y2="89925"/>
                        <a14:foregroundMark x1="14000" y1="76119" x2="14000" y2="91418"/>
                        <a14:foregroundMark x1="9500" y1="94030" x2="20500" y2="95149"/>
                        <a14:foregroundMark x1="8500" y1="46269" x2="43500" y2="48507"/>
                        <a14:foregroundMark x1="5500" y1="61567" x2="5500" y2="61567"/>
                        <a14:foregroundMark x1="38500" y1="96269" x2="38500" y2="96269"/>
                      </a14:backgroundRemoval>
                    </a14:imgEffect>
                    <a14:imgEffect>
                      <a14:brightnessContrast bright="62000" contrast="100000"/>
                    </a14:imgEffect>
                  </a14:imgLayer>
                </a14:imgProps>
              </a:ext>
            </a:extLst>
          </a:blip>
          <a:srcRect b="29437"/>
          <a:stretch/>
        </p:blipFill>
        <p:spPr>
          <a:xfrm>
            <a:off x="20389" y="5539085"/>
            <a:ext cx="1256344" cy="1187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777CB-0D05-9F41-836E-8D5FA4723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 l="18150" t="8897" b="9472"/>
          <a:stretch/>
        </p:blipFill>
        <p:spPr>
          <a:xfrm>
            <a:off x="10074013" y="5539085"/>
            <a:ext cx="2117987" cy="11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62"/>
    </mc:Choice>
    <mc:Fallback>
      <p:transition spd="slow" advTm="3136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6B1F1-B520-9941-BF1D-BC6824A25F92}"/>
              </a:ext>
            </a:extLst>
          </p:cNvPr>
          <p:cNvSpPr txBox="1"/>
          <p:nvPr/>
        </p:nvSpPr>
        <p:spPr>
          <a:xfrm>
            <a:off x="1185863" y="3137640"/>
            <a:ext cx="655949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0.0₵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FC6F5-2E62-E241-900A-085FF43338A7}"/>
              </a:ext>
            </a:extLst>
          </p:cNvPr>
          <p:cNvSpPr txBox="1"/>
          <p:nvPr/>
        </p:nvSpPr>
        <p:spPr>
          <a:xfrm>
            <a:off x="7018146" y="3137640"/>
            <a:ext cx="859531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-13.7₵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1F8C9-55E5-DB45-A12B-40C9EC053C03}"/>
              </a:ext>
            </a:extLst>
          </p:cNvPr>
          <p:cNvSpPr txBox="1"/>
          <p:nvPr/>
        </p:nvSpPr>
        <p:spPr>
          <a:xfrm>
            <a:off x="4075956" y="3137640"/>
            <a:ext cx="809838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+3.9₵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8BEB3-75D5-6E48-A1D7-2CA198A71D3B}"/>
              </a:ext>
            </a:extLst>
          </p:cNvPr>
          <p:cNvSpPr txBox="1"/>
          <p:nvPr/>
        </p:nvSpPr>
        <p:spPr>
          <a:xfrm>
            <a:off x="10048503" y="3137640"/>
            <a:ext cx="732893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-2.0₵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53B57-CA0E-A244-8ECE-066F3656B1D4}"/>
              </a:ext>
            </a:extLst>
          </p:cNvPr>
          <p:cNvSpPr txBox="1"/>
          <p:nvPr/>
        </p:nvSpPr>
        <p:spPr>
          <a:xfrm>
            <a:off x="2571644" y="5845552"/>
            <a:ext cx="809838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+2.0₵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676C2-D1AC-3C4E-8B76-25BDFEE2B326}"/>
              </a:ext>
            </a:extLst>
          </p:cNvPr>
          <p:cNvSpPr txBox="1"/>
          <p:nvPr/>
        </p:nvSpPr>
        <p:spPr>
          <a:xfrm>
            <a:off x="5571476" y="5845552"/>
            <a:ext cx="859531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-15.6₵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DAB14-1097-FC40-8F76-932356A7DBD3}"/>
              </a:ext>
            </a:extLst>
          </p:cNvPr>
          <p:cNvSpPr txBox="1"/>
          <p:nvPr/>
        </p:nvSpPr>
        <p:spPr>
          <a:xfrm>
            <a:off x="8596156" y="5845552"/>
            <a:ext cx="859531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77"/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-11.7₵</a:t>
            </a:r>
          </a:p>
        </p:txBody>
      </p:sp>
    </p:spTree>
    <p:extLst>
      <p:ext uri="{BB962C8B-B14F-4D97-AF65-F5344CB8AC3E}">
        <p14:creationId xmlns:p14="http://schemas.microsoft.com/office/powerpoint/2010/main" val="14324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07"/>
    </mc:Choice>
    <mc:Fallback>
      <p:transition spd="slow" advTm="1740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22D3E-CED3-4046-A983-1276951C1DC6}"/>
              </a:ext>
            </a:extLst>
          </p:cNvPr>
          <p:cNvSpPr txBox="1"/>
          <p:nvPr/>
        </p:nvSpPr>
        <p:spPr>
          <a:xfrm>
            <a:off x="282957" y="5512652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Preferred Voicing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56F50-C435-F248-B3FC-CCA423F2B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" t="16883" r="5725" b="42949"/>
          <a:stretch/>
        </p:blipFill>
        <p:spPr>
          <a:xfrm>
            <a:off x="-5224" y="1362693"/>
            <a:ext cx="12197224" cy="413261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54AD4A7-EFAA-F044-94BD-FB59AA80E58D}"/>
              </a:ext>
            </a:extLst>
          </p:cNvPr>
          <p:cNvSpPr/>
          <p:nvPr/>
        </p:nvSpPr>
        <p:spPr>
          <a:xfrm>
            <a:off x="3563471" y="5109882"/>
            <a:ext cx="295835" cy="2823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55693F-6FF2-F14D-BE62-C2939B8AA1F3}"/>
              </a:ext>
            </a:extLst>
          </p:cNvPr>
          <p:cNvSpPr/>
          <p:nvPr/>
        </p:nvSpPr>
        <p:spPr>
          <a:xfrm>
            <a:off x="4885760" y="5100918"/>
            <a:ext cx="295835" cy="2823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EED893-9A10-F148-A3AF-DA9D4D60BC70}"/>
              </a:ext>
            </a:extLst>
          </p:cNvPr>
          <p:cNvSpPr/>
          <p:nvPr/>
        </p:nvSpPr>
        <p:spPr>
          <a:xfrm>
            <a:off x="5827059" y="5100918"/>
            <a:ext cx="295835" cy="2823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2C7987-3FD4-4848-A598-AD9E06E1E17E}"/>
              </a:ext>
            </a:extLst>
          </p:cNvPr>
          <p:cNvSpPr/>
          <p:nvPr/>
        </p:nvSpPr>
        <p:spPr>
          <a:xfrm>
            <a:off x="7122454" y="5091954"/>
            <a:ext cx="295835" cy="2823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2BF05-2E7E-8141-AA6C-93AD088CE29A}"/>
              </a:ext>
            </a:extLst>
          </p:cNvPr>
          <p:cNvSpPr/>
          <p:nvPr/>
        </p:nvSpPr>
        <p:spPr>
          <a:xfrm>
            <a:off x="6472523" y="5100335"/>
            <a:ext cx="295835" cy="2823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11"/>
    </mc:Choice>
    <mc:Fallback>
      <p:transition spd="slow" advTm="12851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22D3E-CED3-4046-A983-1276951C1DC6}"/>
              </a:ext>
            </a:extLst>
          </p:cNvPr>
          <p:cNvSpPr txBox="1"/>
          <p:nvPr/>
        </p:nvSpPr>
        <p:spPr>
          <a:xfrm>
            <a:off x="282957" y="5512652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Preferred Voicing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56F50-C435-F248-B3FC-CCA423F2B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" t="16883" r="5725" b="42949"/>
          <a:stretch/>
        </p:blipFill>
        <p:spPr>
          <a:xfrm>
            <a:off x="-5224" y="1362693"/>
            <a:ext cx="12197224" cy="41326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A1677CE-1E2B-014C-B471-FD598B6DD405}"/>
              </a:ext>
            </a:extLst>
          </p:cNvPr>
          <p:cNvSpPr/>
          <p:nvPr/>
        </p:nvSpPr>
        <p:spPr>
          <a:xfrm>
            <a:off x="2326341" y="2433918"/>
            <a:ext cx="146572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11"/>
    </mc:Choice>
    <mc:Fallback>
      <p:transition spd="slow" advTm="12851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22D3E-CED3-4046-A983-1276951C1DC6}"/>
              </a:ext>
            </a:extLst>
          </p:cNvPr>
          <p:cNvSpPr txBox="1"/>
          <p:nvPr/>
        </p:nvSpPr>
        <p:spPr>
          <a:xfrm>
            <a:off x="282957" y="5512652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Preferred Voicing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56F50-C435-F248-B3FC-CCA423F2B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" t="16883" r="5725" b="42949"/>
          <a:stretch/>
        </p:blipFill>
        <p:spPr>
          <a:xfrm>
            <a:off x="-5224" y="1362693"/>
            <a:ext cx="12197224" cy="41326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A1677CE-1E2B-014C-B471-FD598B6DD405}"/>
              </a:ext>
            </a:extLst>
          </p:cNvPr>
          <p:cNvSpPr/>
          <p:nvPr/>
        </p:nvSpPr>
        <p:spPr>
          <a:xfrm>
            <a:off x="4961964" y="2353235"/>
            <a:ext cx="146572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11"/>
    </mc:Choice>
    <mc:Fallback>
      <p:transition spd="slow" advTm="12851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FE7D2-516A-B641-930F-FAC35B6D27F6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Instilling Pure Temperament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6629E-5BF1-C34A-8F1A-301B262C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2" y="1481352"/>
            <a:ext cx="11301351" cy="1237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74DC51-3555-8F4E-805E-E56D24D48380}"/>
              </a:ext>
            </a:extLst>
          </p:cNvPr>
          <p:cNvSpPr txBox="1"/>
          <p:nvPr/>
        </p:nvSpPr>
        <p:spPr>
          <a:xfrm>
            <a:off x="1" y="3147595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Ensemble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7744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2"/>
    </mc:Choice>
    <mc:Fallback>
      <p:transition spd="slow" advTm="1087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F8460-A9CD-B947-84F5-A90517887C14}"/>
              </a:ext>
            </a:extLst>
          </p:cNvPr>
          <p:cNvSpPr txBox="1"/>
          <p:nvPr/>
        </p:nvSpPr>
        <p:spPr>
          <a:xfrm>
            <a:off x="329597" y="1613117"/>
            <a:ext cx="115328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Tw Cen MT" panose="020B0602020104020603" pitchFamily="34" charset="77"/>
              </a:rPr>
              <a:t>AND DIVISION</a:t>
            </a:r>
          </a:p>
        </p:txBody>
      </p:sp>
    </p:spTree>
    <p:extLst>
      <p:ext uri="{BB962C8B-B14F-4D97-AF65-F5344CB8AC3E}">
        <p14:creationId xmlns:p14="http://schemas.microsoft.com/office/powerpoint/2010/main" val="423393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75"/>
    </mc:Choice>
    <mc:Fallback>
      <p:transition spd="slow" advTm="2897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lack And Red Aesthetic Wallpapers - Wallpaper Cave">
            <a:extLst>
              <a:ext uri="{FF2B5EF4-FFF2-40B4-BE49-F238E27FC236}">
                <a16:creationId xmlns:a16="http://schemas.microsoft.com/office/drawing/2014/main" id="{B751CD16-6794-C540-849F-98F689DB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D5F86F-F61C-1F44-9593-828DD4676CEC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17CE5-8906-F048-86BA-3E558E67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5" y="2339168"/>
            <a:ext cx="10877550" cy="21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36"/>
    </mc:Choice>
    <mc:Fallback>
      <p:transition spd="slow" advTm="3383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lack And Red Aesthetic Wallpapers - Wallpaper Cave">
            <a:extLst>
              <a:ext uri="{FF2B5EF4-FFF2-40B4-BE49-F238E27FC236}">
                <a16:creationId xmlns:a16="http://schemas.microsoft.com/office/drawing/2014/main" id="{B751CD16-6794-C540-849F-98F689DB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E7F6EA-5AD9-E941-A09B-EF6A0C7FB64D}"/>
              </a:ext>
            </a:extLst>
          </p:cNvPr>
          <p:cNvSpPr/>
          <p:nvPr/>
        </p:nvSpPr>
        <p:spPr>
          <a:xfrm>
            <a:off x="3768436" y="4845663"/>
            <a:ext cx="689649" cy="1243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513AD-928E-ED4B-8354-1510BC9F05B7}"/>
              </a:ext>
            </a:extLst>
          </p:cNvPr>
          <p:cNvSpPr/>
          <p:nvPr/>
        </p:nvSpPr>
        <p:spPr>
          <a:xfrm>
            <a:off x="4458084" y="4845663"/>
            <a:ext cx="3251200" cy="1243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00C5-DB71-E742-B72C-BFB55F81CEFC}"/>
              </a:ext>
            </a:extLst>
          </p:cNvPr>
          <p:cNvSpPr/>
          <p:nvPr/>
        </p:nvSpPr>
        <p:spPr>
          <a:xfrm>
            <a:off x="7709285" y="4845663"/>
            <a:ext cx="689649" cy="124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C23D95-0C1C-6B46-9E11-02221CA13A29}"/>
              </a:ext>
            </a:extLst>
          </p:cNvPr>
          <p:cNvSpPr txBox="1">
            <a:spLocks/>
          </p:cNvSpPr>
          <p:nvPr/>
        </p:nvSpPr>
        <p:spPr>
          <a:xfrm>
            <a:off x="43247" y="4181529"/>
            <a:ext cx="12191999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Start – Middle – End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50F08-693E-C246-B19C-C7B696871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859" b="54093"/>
          <a:stretch/>
        </p:blipFill>
        <p:spPr>
          <a:xfrm>
            <a:off x="3074385" y="1826365"/>
            <a:ext cx="6043229" cy="23027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D5F86F-F61C-1F44-9593-828DD4676CEC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pic>
        <p:nvPicPr>
          <p:cNvPr id="4" name="Graphic 3" descr="Headphones">
            <a:extLst>
              <a:ext uri="{FF2B5EF4-FFF2-40B4-BE49-F238E27FC236}">
                <a16:creationId xmlns:a16="http://schemas.microsoft.com/office/drawing/2014/main" id="{0EB76871-7977-8547-89F3-3E3E19F5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88"/>
    </mc:Choice>
    <mc:Fallback>
      <p:transition spd="slow" advTm="4488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2" t="-46" r="55484" b="54139"/>
          <a:stretch/>
        </p:blipFill>
        <p:spPr>
          <a:xfrm>
            <a:off x="2782870" y="1498221"/>
            <a:ext cx="5445726" cy="23027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9FCF9-29FA-8547-A9C0-A7509D0A27E7}"/>
              </a:ext>
            </a:extLst>
          </p:cNvPr>
          <p:cNvSpPr/>
          <p:nvPr/>
        </p:nvSpPr>
        <p:spPr>
          <a:xfrm>
            <a:off x="3007791" y="4971695"/>
            <a:ext cx="2593617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C65F-27EE-EE47-B722-B88A6E29AA74}"/>
              </a:ext>
            </a:extLst>
          </p:cNvPr>
          <p:cNvSpPr/>
          <p:nvPr/>
        </p:nvSpPr>
        <p:spPr>
          <a:xfrm>
            <a:off x="5601408" y="4967290"/>
            <a:ext cx="2593617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Headphones">
            <a:extLst>
              <a:ext uri="{FF2B5EF4-FFF2-40B4-BE49-F238E27FC236}">
                <a16:creationId xmlns:a16="http://schemas.microsoft.com/office/drawing/2014/main" id="{3C472983-C2C6-3C4B-8457-3CE91454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59"/>
    </mc:Choice>
    <mc:Fallback>
      <p:transition spd="slow" advTm="6175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2" t="-46" r="55484" b="54139"/>
          <a:stretch/>
        </p:blipFill>
        <p:spPr>
          <a:xfrm>
            <a:off x="2765713" y="1541135"/>
            <a:ext cx="5445726" cy="23027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26A06D96-FC66-2543-8A39-51C4115F4E45}"/>
              </a:ext>
            </a:extLst>
          </p:cNvPr>
          <p:cNvSpPr/>
          <p:nvPr/>
        </p:nvSpPr>
        <p:spPr>
          <a:xfrm flipH="1">
            <a:off x="3028012" y="4960074"/>
            <a:ext cx="2556978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81858EE3-2D76-8949-9BA0-4DAD249CAD4B}"/>
              </a:ext>
            </a:extLst>
          </p:cNvPr>
          <p:cNvSpPr/>
          <p:nvPr/>
        </p:nvSpPr>
        <p:spPr>
          <a:xfrm>
            <a:off x="5622813" y="4960073"/>
            <a:ext cx="2588626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Headphones">
            <a:extLst>
              <a:ext uri="{FF2B5EF4-FFF2-40B4-BE49-F238E27FC236}">
                <a16:creationId xmlns:a16="http://schemas.microsoft.com/office/drawing/2014/main" id="{6D5CA720-42C6-CB40-8E99-6DFD3739B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16"/>
    </mc:Choice>
    <mc:Fallback>
      <p:transition spd="slow" advTm="772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E8B0E-1EEE-A648-B8DB-0D3CD9E69295}"/>
              </a:ext>
            </a:extLst>
          </p:cNvPr>
          <p:cNvSpPr/>
          <p:nvPr/>
        </p:nvSpPr>
        <p:spPr>
          <a:xfrm>
            <a:off x="228600" y="1712445"/>
            <a:ext cx="1173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Kaizen is a Japanese term </a:t>
            </a:r>
            <a:b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meaning “change for the better” or </a:t>
            </a:r>
            <a:b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“continuous improvement.” It is a Japanese business philosophy regarding the processes that continuously improve operations and involve all stakeholders. Kaizen sees improvement in productivity as a gradual and methodical process.</a:t>
            </a:r>
            <a:endParaRPr lang="en-US" sz="96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04CE6-EBF5-6A41-A45A-764EB9B9378F}"/>
              </a:ext>
            </a:extLst>
          </p:cNvPr>
          <p:cNvSpPr/>
          <p:nvPr/>
        </p:nvSpPr>
        <p:spPr>
          <a:xfrm>
            <a:off x="4772561" y="214225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600" b="1" i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改善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6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93"/>
    </mc:Choice>
    <mc:Fallback>
      <p:transition spd="slow" advTm="5569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6" t="-1723" r="30884" b="55816"/>
          <a:stretch/>
        </p:blipFill>
        <p:spPr>
          <a:xfrm>
            <a:off x="2716872" y="1814072"/>
            <a:ext cx="5417400" cy="19307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9FCF9-29FA-8547-A9C0-A7509D0A27E7}"/>
              </a:ext>
            </a:extLst>
          </p:cNvPr>
          <p:cNvSpPr/>
          <p:nvPr/>
        </p:nvSpPr>
        <p:spPr>
          <a:xfrm>
            <a:off x="3007791" y="4971695"/>
            <a:ext cx="1297039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C23CFE-BDC4-454D-B122-C090BC71DC6F}"/>
              </a:ext>
            </a:extLst>
          </p:cNvPr>
          <p:cNvSpPr/>
          <p:nvPr/>
        </p:nvSpPr>
        <p:spPr>
          <a:xfrm>
            <a:off x="4332204" y="4981372"/>
            <a:ext cx="1297039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7E44EE-1C8D-2449-8892-94AF62E38DFC}"/>
              </a:ext>
            </a:extLst>
          </p:cNvPr>
          <p:cNvSpPr/>
          <p:nvPr/>
        </p:nvSpPr>
        <p:spPr>
          <a:xfrm>
            <a:off x="5631975" y="4981372"/>
            <a:ext cx="1297039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2132C5-534E-3D47-8E1F-D6DCE1FB6966}"/>
              </a:ext>
            </a:extLst>
          </p:cNvPr>
          <p:cNvSpPr/>
          <p:nvPr/>
        </p:nvSpPr>
        <p:spPr>
          <a:xfrm>
            <a:off x="6956388" y="4991049"/>
            <a:ext cx="1297039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Headphones">
            <a:extLst>
              <a:ext uri="{FF2B5EF4-FFF2-40B4-BE49-F238E27FC236}">
                <a16:creationId xmlns:a16="http://schemas.microsoft.com/office/drawing/2014/main" id="{DE77F2CA-3A70-8841-9CFE-945706735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5"/>
    </mc:Choice>
    <mc:Fallback>
      <p:transition spd="slow" advTm="661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26A06D96-FC66-2543-8A39-51C4115F4E45}"/>
              </a:ext>
            </a:extLst>
          </p:cNvPr>
          <p:cNvSpPr/>
          <p:nvPr/>
        </p:nvSpPr>
        <p:spPr>
          <a:xfrm flipH="1">
            <a:off x="3028012" y="4986128"/>
            <a:ext cx="1281118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B58C1F5A-6262-6B4F-8A31-FC141F7C8657}"/>
              </a:ext>
            </a:extLst>
          </p:cNvPr>
          <p:cNvSpPr/>
          <p:nvPr/>
        </p:nvSpPr>
        <p:spPr>
          <a:xfrm flipH="1">
            <a:off x="4309130" y="4986128"/>
            <a:ext cx="1281118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Single Corner Rectangle 35">
            <a:extLst>
              <a:ext uri="{FF2B5EF4-FFF2-40B4-BE49-F238E27FC236}">
                <a16:creationId xmlns:a16="http://schemas.microsoft.com/office/drawing/2014/main" id="{3C02EF86-8FDC-684E-AC13-80485D7590CC}"/>
              </a:ext>
            </a:extLst>
          </p:cNvPr>
          <p:cNvSpPr/>
          <p:nvPr/>
        </p:nvSpPr>
        <p:spPr>
          <a:xfrm flipH="1">
            <a:off x="5621169" y="4986128"/>
            <a:ext cx="1281118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9ABE27C9-43EC-1945-B970-0FA9560DF8B8}"/>
              </a:ext>
            </a:extLst>
          </p:cNvPr>
          <p:cNvSpPr/>
          <p:nvPr/>
        </p:nvSpPr>
        <p:spPr>
          <a:xfrm flipH="1">
            <a:off x="6902287" y="4986128"/>
            <a:ext cx="1281118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C62F273-15CF-CD40-BC20-71314B277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6" t="-1723" r="30884" b="55816"/>
          <a:stretch/>
        </p:blipFill>
        <p:spPr>
          <a:xfrm>
            <a:off x="2716872" y="1814072"/>
            <a:ext cx="5417400" cy="1930778"/>
          </a:xfrm>
          <a:prstGeom prst="rect">
            <a:avLst/>
          </a:prstGeom>
        </p:spPr>
      </p:pic>
      <p:pic>
        <p:nvPicPr>
          <p:cNvPr id="27" name="Graphic 26" descr="Headphones">
            <a:extLst>
              <a:ext uri="{FF2B5EF4-FFF2-40B4-BE49-F238E27FC236}">
                <a16:creationId xmlns:a16="http://schemas.microsoft.com/office/drawing/2014/main" id="{8787BB73-CBC7-1348-91C8-44354E47C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2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1"/>
    </mc:Choice>
    <mc:Fallback>
      <p:transition spd="slow" advTm="1305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05" t="-3835" r="1092" b="57928"/>
          <a:stretch/>
        </p:blipFill>
        <p:spPr>
          <a:xfrm>
            <a:off x="2457326" y="1926840"/>
            <a:ext cx="5914587" cy="17605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9FCF9-29FA-8547-A9C0-A7509D0A27E7}"/>
              </a:ext>
            </a:extLst>
          </p:cNvPr>
          <p:cNvSpPr/>
          <p:nvPr/>
        </p:nvSpPr>
        <p:spPr>
          <a:xfrm>
            <a:off x="3007791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73D4C7-443B-B341-8D32-849C84D8971E}"/>
              </a:ext>
            </a:extLst>
          </p:cNvPr>
          <p:cNvSpPr/>
          <p:nvPr/>
        </p:nvSpPr>
        <p:spPr>
          <a:xfrm>
            <a:off x="3654882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4686DA-6452-D842-B844-E1D639E6D8ED}"/>
              </a:ext>
            </a:extLst>
          </p:cNvPr>
          <p:cNvSpPr/>
          <p:nvPr/>
        </p:nvSpPr>
        <p:spPr>
          <a:xfrm>
            <a:off x="4301973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A4D906-261C-2A46-B1C7-E58258A341BD}"/>
              </a:ext>
            </a:extLst>
          </p:cNvPr>
          <p:cNvSpPr/>
          <p:nvPr/>
        </p:nvSpPr>
        <p:spPr>
          <a:xfrm>
            <a:off x="4949064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C9521A-CCA3-5A43-BA02-E26C2D3B51C0}"/>
              </a:ext>
            </a:extLst>
          </p:cNvPr>
          <p:cNvSpPr/>
          <p:nvPr/>
        </p:nvSpPr>
        <p:spPr>
          <a:xfrm>
            <a:off x="5596155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737D46-F4B4-9247-9ECB-63A9285A3A80}"/>
              </a:ext>
            </a:extLst>
          </p:cNvPr>
          <p:cNvSpPr/>
          <p:nvPr/>
        </p:nvSpPr>
        <p:spPr>
          <a:xfrm>
            <a:off x="6243246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601A7C-BE23-3D4F-BF3B-5CF966317AE7}"/>
              </a:ext>
            </a:extLst>
          </p:cNvPr>
          <p:cNvSpPr/>
          <p:nvPr/>
        </p:nvSpPr>
        <p:spPr>
          <a:xfrm>
            <a:off x="6890337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F0B94C-3035-0B48-B52B-50C879981A32}"/>
              </a:ext>
            </a:extLst>
          </p:cNvPr>
          <p:cNvSpPr/>
          <p:nvPr/>
        </p:nvSpPr>
        <p:spPr>
          <a:xfrm>
            <a:off x="7537431" y="4976502"/>
            <a:ext cx="649224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Headphones">
            <a:extLst>
              <a:ext uri="{FF2B5EF4-FFF2-40B4-BE49-F238E27FC236}">
                <a16:creationId xmlns:a16="http://schemas.microsoft.com/office/drawing/2014/main" id="{C39AA668-32DD-7243-AF89-24108B73F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29"/>
    </mc:Choice>
    <mc:Fallback>
      <p:transition spd="slow" advTm="2032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26A06D96-FC66-2543-8A39-51C4115F4E45}"/>
              </a:ext>
            </a:extLst>
          </p:cNvPr>
          <p:cNvSpPr/>
          <p:nvPr/>
        </p:nvSpPr>
        <p:spPr>
          <a:xfrm flipH="1">
            <a:off x="2999535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CAD11F-137A-684D-8B5D-FC9EEDDC8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05" t="-3835" r="1092" b="57928"/>
          <a:stretch/>
        </p:blipFill>
        <p:spPr>
          <a:xfrm>
            <a:off x="2457326" y="1926840"/>
            <a:ext cx="5914587" cy="1760535"/>
          </a:xfrm>
          <a:prstGeom prst="rect">
            <a:avLst/>
          </a:prstGeom>
        </p:spPr>
      </p:pic>
      <p:sp>
        <p:nvSpPr>
          <p:cNvPr id="34" name="Snip Single Corner Rectangle 33">
            <a:extLst>
              <a:ext uri="{FF2B5EF4-FFF2-40B4-BE49-F238E27FC236}">
                <a16:creationId xmlns:a16="http://schemas.microsoft.com/office/drawing/2014/main" id="{72110BF4-3DE3-6749-AFC4-C8AC6D754F0A}"/>
              </a:ext>
            </a:extLst>
          </p:cNvPr>
          <p:cNvSpPr/>
          <p:nvPr/>
        </p:nvSpPr>
        <p:spPr>
          <a:xfrm flipH="1">
            <a:off x="3652784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nip Single Corner Rectangle 38">
            <a:extLst>
              <a:ext uri="{FF2B5EF4-FFF2-40B4-BE49-F238E27FC236}">
                <a16:creationId xmlns:a16="http://schemas.microsoft.com/office/drawing/2014/main" id="{41F3A254-E47D-C044-BEB4-F2BEA7C3A91A}"/>
              </a:ext>
            </a:extLst>
          </p:cNvPr>
          <p:cNvSpPr/>
          <p:nvPr/>
        </p:nvSpPr>
        <p:spPr>
          <a:xfrm flipH="1">
            <a:off x="4306033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nip Single Corner Rectangle 39">
            <a:extLst>
              <a:ext uri="{FF2B5EF4-FFF2-40B4-BE49-F238E27FC236}">
                <a16:creationId xmlns:a16="http://schemas.microsoft.com/office/drawing/2014/main" id="{087DEB7E-CC9A-1C42-A031-432767BEF84A}"/>
              </a:ext>
            </a:extLst>
          </p:cNvPr>
          <p:cNvSpPr/>
          <p:nvPr/>
        </p:nvSpPr>
        <p:spPr>
          <a:xfrm flipH="1">
            <a:off x="4959282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nip Single Corner Rectangle 40">
            <a:extLst>
              <a:ext uri="{FF2B5EF4-FFF2-40B4-BE49-F238E27FC236}">
                <a16:creationId xmlns:a16="http://schemas.microsoft.com/office/drawing/2014/main" id="{5F7112DC-A8DD-6949-A0D6-4D435C3192C6}"/>
              </a:ext>
            </a:extLst>
          </p:cNvPr>
          <p:cNvSpPr/>
          <p:nvPr/>
        </p:nvSpPr>
        <p:spPr>
          <a:xfrm flipH="1">
            <a:off x="5612531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nip Single Corner Rectangle 41">
            <a:extLst>
              <a:ext uri="{FF2B5EF4-FFF2-40B4-BE49-F238E27FC236}">
                <a16:creationId xmlns:a16="http://schemas.microsoft.com/office/drawing/2014/main" id="{A80A018C-9DC9-C343-A33C-A4F4E91DE2E8}"/>
              </a:ext>
            </a:extLst>
          </p:cNvPr>
          <p:cNvSpPr/>
          <p:nvPr/>
        </p:nvSpPr>
        <p:spPr>
          <a:xfrm flipH="1">
            <a:off x="6265780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nip Single Corner Rectangle 42">
            <a:extLst>
              <a:ext uri="{FF2B5EF4-FFF2-40B4-BE49-F238E27FC236}">
                <a16:creationId xmlns:a16="http://schemas.microsoft.com/office/drawing/2014/main" id="{0E253E29-4823-A840-BFF6-ABE4D594396C}"/>
              </a:ext>
            </a:extLst>
          </p:cNvPr>
          <p:cNvSpPr/>
          <p:nvPr/>
        </p:nvSpPr>
        <p:spPr>
          <a:xfrm flipH="1">
            <a:off x="6919029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nip Single Corner Rectangle 43">
            <a:extLst>
              <a:ext uri="{FF2B5EF4-FFF2-40B4-BE49-F238E27FC236}">
                <a16:creationId xmlns:a16="http://schemas.microsoft.com/office/drawing/2014/main" id="{C51A37A0-2A01-364D-BCC9-10EC7ADE1F6D}"/>
              </a:ext>
            </a:extLst>
          </p:cNvPr>
          <p:cNvSpPr/>
          <p:nvPr/>
        </p:nvSpPr>
        <p:spPr>
          <a:xfrm flipH="1">
            <a:off x="7572281" y="4991300"/>
            <a:ext cx="640080" cy="741283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Headphones">
            <a:extLst>
              <a:ext uri="{FF2B5EF4-FFF2-40B4-BE49-F238E27FC236}">
                <a16:creationId xmlns:a16="http://schemas.microsoft.com/office/drawing/2014/main" id="{5185F9C4-DFB5-0B40-8E18-BE6051EE4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1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86"/>
    </mc:Choice>
    <mc:Fallback>
      <p:transition spd="slow" advTm="3768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85" t="51731" r="71882" b="2362"/>
          <a:stretch/>
        </p:blipFill>
        <p:spPr>
          <a:xfrm>
            <a:off x="203623" y="1514289"/>
            <a:ext cx="8125425" cy="24186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9FCF9-29FA-8547-A9C0-A7509D0A27E7}"/>
              </a:ext>
            </a:extLst>
          </p:cNvPr>
          <p:cNvSpPr/>
          <p:nvPr/>
        </p:nvSpPr>
        <p:spPr>
          <a:xfrm>
            <a:off x="3007791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73D4C7-443B-B341-8D32-849C84D8971E}"/>
              </a:ext>
            </a:extLst>
          </p:cNvPr>
          <p:cNvSpPr/>
          <p:nvPr/>
        </p:nvSpPr>
        <p:spPr>
          <a:xfrm>
            <a:off x="3654882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4686DA-6452-D842-B844-E1D639E6D8ED}"/>
              </a:ext>
            </a:extLst>
          </p:cNvPr>
          <p:cNvSpPr/>
          <p:nvPr/>
        </p:nvSpPr>
        <p:spPr>
          <a:xfrm>
            <a:off x="4301973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A4D906-261C-2A46-B1C7-E58258A341BD}"/>
              </a:ext>
            </a:extLst>
          </p:cNvPr>
          <p:cNvSpPr/>
          <p:nvPr/>
        </p:nvSpPr>
        <p:spPr>
          <a:xfrm>
            <a:off x="4949064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C9521A-CCA3-5A43-BA02-E26C2D3B51C0}"/>
              </a:ext>
            </a:extLst>
          </p:cNvPr>
          <p:cNvSpPr/>
          <p:nvPr/>
        </p:nvSpPr>
        <p:spPr>
          <a:xfrm>
            <a:off x="5596155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737D46-F4B4-9247-9ECB-63A9285A3A80}"/>
              </a:ext>
            </a:extLst>
          </p:cNvPr>
          <p:cNvSpPr/>
          <p:nvPr/>
        </p:nvSpPr>
        <p:spPr>
          <a:xfrm>
            <a:off x="6243246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601A7C-BE23-3D4F-BF3B-5CF966317AE7}"/>
              </a:ext>
            </a:extLst>
          </p:cNvPr>
          <p:cNvSpPr/>
          <p:nvPr/>
        </p:nvSpPr>
        <p:spPr>
          <a:xfrm>
            <a:off x="6890337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F0B94C-3035-0B48-B52B-50C879981A32}"/>
              </a:ext>
            </a:extLst>
          </p:cNvPr>
          <p:cNvSpPr/>
          <p:nvPr/>
        </p:nvSpPr>
        <p:spPr>
          <a:xfrm>
            <a:off x="7537431" y="4976502"/>
            <a:ext cx="365760" cy="7340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Headphones">
            <a:extLst>
              <a:ext uri="{FF2B5EF4-FFF2-40B4-BE49-F238E27FC236}">
                <a16:creationId xmlns:a16="http://schemas.microsoft.com/office/drawing/2014/main" id="{268799A2-9892-D845-9CC4-641C6DB24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6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20"/>
    </mc:Choice>
    <mc:Fallback>
      <p:transition spd="slow" advTm="9992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716872" y="570716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716872" y="541475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716872" y="5122347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716872" y="4829936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2666578" y="4502559"/>
            <a:ext cx="70913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98075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605708" y="4374626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14860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211439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990443" y="4363004"/>
            <a:ext cx="0" cy="1747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2139" y="39996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245" y="3967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54877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2511" y="39936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60609" y="40301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997378" y="54853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niente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2255119" y="504915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</a:rPr>
              <a:t>mp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2118236" y="460437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85" t="51731" r="71882" b="2362"/>
          <a:stretch/>
        </p:blipFill>
        <p:spPr>
          <a:xfrm>
            <a:off x="203623" y="1514289"/>
            <a:ext cx="8125425" cy="24186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4218DBB-A00A-0B44-AB7B-460D79B07B8D}"/>
              </a:ext>
            </a:extLst>
          </p:cNvPr>
          <p:cNvSpPr/>
          <p:nvPr/>
        </p:nvSpPr>
        <p:spPr>
          <a:xfrm>
            <a:off x="3004731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D78B41CD-1E88-834F-A252-8524436377B5}"/>
              </a:ext>
            </a:extLst>
          </p:cNvPr>
          <p:cNvSpPr/>
          <p:nvPr/>
        </p:nvSpPr>
        <p:spPr>
          <a:xfrm>
            <a:off x="3688115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B013463-6CB1-614F-A779-00870A19B6BD}"/>
              </a:ext>
            </a:extLst>
          </p:cNvPr>
          <p:cNvSpPr/>
          <p:nvPr/>
        </p:nvSpPr>
        <p:spPr>
          <a:xfrm>
            <a:off x="4312362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5873B5DC-7DC2-1F4E-AEF7-0413E0F55CEB}"/>
              </a:ext>
            </a:extLst>
          </p:cNvPr>
          <p:cNvSpPr/>
          <p:nvPr/>
        </p:nvSpPr>
        <p:spPr>
          <a:xfrm>
            <a:off x="4995746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4F4412D6-4152-7B42-A481-D83694246D2F}"/>
              </a:ext>
            </a:extLst>
          </p:cNvPr>
          <p:cNvSpPr/>
          <p:nvPr/>
        </p:nvSpPr>
        <p:spPr>
          <a:xfrm>
            <a:off x="5622474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D01F2DA-003E-0D4F-B3C1-203214E02DC8}"/>
              </a:ext>
            </a:extLst>
          </p:cNvPr>
          <p:cNvSpPr/>
          <p:nvPr/>
        </p:nvSpPr>
        <p:spPr>
          <a:xfrm>
            <a:off x="6305858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0681CBAF-15DA-1646-95E8-64C5FE496ADE}"/>
              </a:ext>
            </a:extLst>
          </p:cNvPr>
          <p:cNvSpPr/>
          <p:nvPr/>
        </p:nvSpPr>
        <p:spPr>
          <a:xfrm>
            <a:off x="6927626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6EF4AA3C-9F90-CD4D-A1F6-EABFF45F59C9}"/>
              </a:ext>
            </a:extLst>
          </p:cNvPr>
          <p:cNvSpPr/>
          <p:nvPr/>
        </p:nvSpPr>
        <p:spPr>
          <a:xfrm>
            <a:off x="7611010" y="4848120"/>
            <a:ext cx="524282" cy="877233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Headphones">
            <a:extLst>
              <a:ext uri="{FF2B5EF4-FFF2-40B4-BE49-F238E27FC236}">
                <a16:creationId xmlns:a16="http://schemas.microsoft.com/office/drawing/2014/main" id="{36622EC0-9421-224E-A9E7-95BA19C7E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3316" y="5260177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49"/>
    </mc:Choice>
    <mc:Fallback>
      <p:transition spd="slow" advTm="8254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1" t="52817" r="46396" b="1276"/>
          <a:stretch/>
        </p:blipFill>
        <p:spPr>
          <a:xfrm>
            <a:off x="299627" y="2554654"/>
            <a:ext cx="6958012" cy="24186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pic>
        <p:nvPicPr>
          <p:cNvPr id="43" name="Picture 4" descr="Cartoon Chocolate Chip Cookies Clipart (#910243) - PinClipart">
            <a:extLst>
              <a:ext uri="{FF2B5EF4-FFF2-40B4-BE49-F238E27FC236}">
                <a16:creationId xmlns:a16="http://schemas.microsoft.com/office/drawing/2014/main" id="{2B41A236-FE0E-D946-9284-365298B24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8113" r="24901" b="8334"/>
          <a:stretch/>
        </p:blipFill>
        <p:spPr bwMode="auto">
          <a:xfrm>
            <a:off x="7670744" y="1685262"/>
            <a:ext cx="4351201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circle dividedinto 12 - Google Search | Polymer clay canes, Polymer clay  tutorial, Polymer clay crafts">
            <a:extLst>
              <a:ext uri="{FF2B5EF4-FFF2-40B4-BE49-F238E27FC236}">
                <a16:creationId xmlns:a16="http://schemas.microsoft.com/office/drawing/2014/main" id="{7E788A94-32C2-E945-9151-AB4A6CC4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89" b="93333" l="8667" r="93278">
                        <a14:foregroundMark x1="37778" y1="16556" x2="48889" y2="17889"/>
                        <a14:foregroundMark x1="48889" y1="17889" x2="54278" y2="38722"/>
                        <a14:foregroundMark x1="71167" y1="43722" x2="81667" y2="48556"/>
                        <a14:foregroundMark x1="81667" y1="48556" x2="78222" y2="59222"/>
                        <a14:foregroundMark x1="78222" y1="59222" x2="68944" y2="61167"/>
                        <a14:foregroundMark x1="44333" y1="76444" x2="52000" y2="83500"/>
                        <a14:foregroundMark x1="52000" y1="83500" x2="59944" y2="83000"/>
                        <a14:foregroundMark x1="12778" y1="40556" x2="10944" y2="51056"/>
                        <a14:foregroundMark x1="10944" y1="51056" x2="16167" y2="60056"/>
                        <a14:foregroundMark x1="16167" y1="60056" x2="16833" y2="60222"/>
                        <a14:foregroundMark x1="45278" y1="7500" x2="51500" y2="6889"/>
                        <a14:foregroundMark x1="91444" y1="46222" x2="93333" y2="52111"/>
                        <a14:foregroundMark x1="10000" y1="39000" x2="8722" y2="57111"/>
                        <a14:foregroundMark x1="43667" y1="92722" x2="50889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65" y="1474882"/>
            <a:ext cx="4578158" cy="45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Headphones">
            <a:extLst>
              <a:ext uri="{FF2B5EF4-FFF2-40B4-BE49-F238E27FC236}">
                <a16:creationId xmlns:a16="http://schemas.microsoft.com/office/drawing/2014/main" id="{2334553E-6CC7-764C-A177-6DFDD773E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4225" y="5651086"/>
            <a:ext cx="1204528" cy="12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2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43"/>
    </mc:Choice>
    <mc:Fallback>
      <p:transition spd="slow" advTm="68943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Black And Red Aesthetic Wallpapers - Wallpaper Cave">
            <a:extLst>
              <a:ext uri="{FF2B5EF4-FFF2-40B4-BE49-F238E27FC236}">
                <a16:creationId xmlns:a16="http://schemas.microsoft.com/office/drawing/2014/main" id="{D23D23E6-77ED-6242-AC1C-3BF61823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5E84E9-7E8C-9C4A-A7D0-36270E7A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27" t="57589" r="12917" b="-3496"/>
          <a:stretch/>
        </p:blipFill>
        <p:spPr>
          <a:xfrm>
            <a:off x="398654" y="2932964"/>
            <a:ext cx="6745096" cy="18007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DFD77A-8276-7A4E-B5DC-8C325CE84785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Segmentation and Division</a:t>
            </a:r>
          </a:p>
        </p:txBody>
      </p:sp>
      <p:pic>
        <p:nvPicPr>
          <p:cNvPr id="54276" name="Picture 4" descr="Cartoon Chocolate Chip Cookies Clipart (#910243) - PinClipart">
            <a:extLst>
              <a:ext uri="{FF2B5EF4-FFF2-40B4-BE49-F238E27FC236}">
                <a16:creationId xmlns:a16="http://schemas.microsoft.com/office/drawing/2014/main" id="{0A2C93BC-DFDB-D240-8C7B-25E9511F4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8113" r="24901" b="8334"/>
          <a:stretch/>
        </p:blipFill>
        <p:spPr bwMode="auto">
          <a:xfrm>
            <a:off x="7670744" y="1685262"/>
            <a:ext cx="4351201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Circle Segments Tutorial">
            <a:extLst>
              <a:ext uri="{FF2B5EF4-FFF2-40B4-BE49-F238E27FC236}">
                <a16:creationId xmlns:a16="http://schemas.microsoft.com/office/drawing/2014/main" id="{89FEACF0-265A-9F42-BDA2-CF0F541C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797" l="7227" r="92969">
                        <a14:foregroundMark x1="21680" y1="28711" x2="49414" y2="22852"/>
                        <a14:foregroundMark x1="49414" y1="22852" x2="63477" y2="31641"/>
                        <a14:foregroundMark x1="63477" y1="31641" x2="73242" y2="43164"/>
                        <a14:foregroundMark x1="40820" y1="14648" x2="54492" y2="15039"/>
                        <a14:foregroundMark x1="55859" y1="11914" x2="75586" y2="26172"/>
                        <a14:foregroundMark x1="75586" y1="26172" x2="79102" y2="37695"/>
                        <a14:foregroundMark x1="79102" y1="37695" x2="71484" y2="60352"/>
                        <a14:foregroundMark x1="85547" y1="43359" x2="77930" y2="67578"/>
                        <a14:foregroundMark x1="77930" y1="67578" x2="60938" y2="80273"/>
                        <a14:foregroundMark x1="60938" y1="80273" x2="50000" y2="83398"/>
                        <a14:foregroundMark x1="50000" y1="83398" x2="49805" y2="83398"/>
                        <a14:foregroundMark x1="15820" y1="45508" x2="17578" y2="59375"/>
                        <a14:foregroundMark x1="17578" y1="59375" x2="25195" y2="69922"/>
                        <a14:foregroundMark x1="25195" y1="69922" x2="38867" y2="75586"/>
                        <a14:foregroundMark x1="38867" y1="75586" x2="44922" y2="81250"/>
                        <a14:foregroundMark x1="92969" y1="47070" x2="92969" y2="53516"/>
                        <a14:foregroundMark x1="42383" y1="9375" x2="52930" y2="8398"/>
                        <a14:foregroundMark x1="52930" y1="8398" x2="53320" y2="8398"/>
                        <a14:foregroundMark x1="7227" y1="43945" x2="8203" y2="56250"/>
                        <a14:foregroundMark x1="41992" y1="91797" x2="56055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36" y="1479453"/>
            <a:ext cx="4569015" cy="45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Headphones">
            <a:extLst>
              <a:ext uri="{FF2B5EF4-FFF2-40B4-BE49-F238E27FC236}">
                <a16:creationId xmlns:a16="http://schemas.microsoft.com/office/drawing/2014/main" id="{362FADF6-CC18-5247-88E7-B702DEEC9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4225" y="5651086"/>
            <a:ext cx="1204528" cy="12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75"/>
    </mc:Choice>
    <mc:Fallback>
      <p:transition spd="slow" advTm="6827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C85D5E-430B-204E-A60F-7883EE03D950}"/>
              </a:ext>
            </a:extLst>
          </p:cNvPr>
          <p:cNvSpPr txBox="1">
            <a:spLocks/>
          </p:cNvSpPr>
          <p:nvPr/>
        </p:nvSpPr>
        <p:spPr>
          <a:xfrm>
            <a:off x="2203601" y="390407"/>
            <a:ext cx="7784798" cy="704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Thanks to MY COLLEAGUES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2F2EE8-E363-1C42-B7EC-4D5BD130C9E1}"/>
              </a:ext>
            </a:extLst>
          </p:cNvPr>
          <p:cNvSpPr txBox="1">
            <a:spLocks/>
          </p:cNvSpPr>
          <p:nvPr/>
        </p:nvSpPr>
        <p:spPr>
          <a:xfrm>
            <a:off x="2445906" y="1511013"/>
            <a:ext cx="3650094" cy="38233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5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3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Adrian Caswell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Brandon Slovak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Kate </a:t>
            </a:r>
            <a:r>
              <a:rPr lang="en-US" sz="2200" cap="none" dirty="0" err="1">
                <a:solidFill>
                  <a:schemeClr val="bg1"/>
                </a:solidFill>
                <a:latin typeface="Tw Cen MT" panose="020B0602020104020603" pitchFamily="34" charset="77"/>
              </a:rPr>
              <a:t>Klontz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Annie Chernow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Matthew </a:t>
            </a:r>
            <a:r>
              <a:rPr lang="en-US" sz="2200" cap="none" dirty="0" err="1">
                <a:solidFill>
                  <a:schemeClr val="bg1"/>
                </a:solidFill>
                <a:latin typeface="Tw Cen MT" panose="020B0602020104020603" pitchFamily="34" charset="77"/>
              </a:rPr>
              <a:t>Rummel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Randall Nguyen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Rusty Gray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Josh Boyd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Jeremy Lindquist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Allie Guinn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Greg McCutcheon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Chantal Hoang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Bona </a:t>
            </a:r>
            <a:r>
              <a:rPr lang="en-US" sz="2200" cap="none" dirty="0" err="1">
                <a:solidFill>
                  <a:schemeClr val="bg1"/>
                </a:solidFill>
                <a:latin typeface="Tw Cen MT" panose="020B0602020104020603" pitchFamily="34" charset="77"/>
              </a:rPr>
              <a:t>Coogle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Aaron Coronado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endParaRPr lang="en-US" sz="2200" b="1" cap="none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2200" b="1" cap="none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6989DC-1DFA-D442-A79B-0C4D2538826D}"/>
              </a:ext>
            </a:extLst>
          </p:cNvPr>
          <p:cNvSpPr txBox="1">
            <a:spLocks/>
          </p:cNvSpPr>
          <p:nvPr/>
        </p:nvSpPr>
        <p:spPr>
          <a:xfrm>
            <a:off x="6096000" y="1523571"/>
            <a:ext cx="3108253" cy="3495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5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3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None/>
              <a:defRPr sz="105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Cecilia Hamilton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Sally </a:t>
            </a:r>
            <a:r>
              <a:rPr lang="en-US" sz="2200" cap="none" dirty="0" err="1">
                <a:solidFill>
                  <a:schemeClr val="bg1"/>
                </a:solidFill>
                <a:latin typeface="Tw Cen MT" panose="020B0602020104020603" pitchFamily="34" charset="77"/>
              </a:rPr>
              <a:t>Bohls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Sara McCallum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Matthew Casazza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Christy Springer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Jared Hunt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Andrea Denis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Jon </a:t>
            </a:r>
            <a:r>
              <a:rPr lang="en-US" sz="2200" cap="none" dirty="0" err="1">
                <a:solidFill>
                  <a:schemeClr val="bg1"/>
                </a:solidFill>
                <a:latin typeface="Tw Cen MT" panose="020B0602020104020603" pitchFamily="34" charset="77"/>
              </a:rPr>
              <a:t>Bohls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Blake Birmingham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Jung Moo Lee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Doug Bush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  <a:t>Patricia Islas</a:t>
            </a: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br>
              <a:rPr lang="en-US" sz="2200" cap="none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endParaRPr lang="en-US" sz="2200" b="1" cap="none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2200" b="1" cap="none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EBA77-0B75-E44D-87F1-444CAADE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4" y="5926609"/>
            <a:ext cx="1704975" cy="9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28"/>
    </mc:Choice>
    <mc:Fallback>
      <p:transition spd="slow" advTm="82028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C85D5E-430B-204E-A60F-7883EE03D950}"/>
              </a:ext>
            </a:extLst>
          </p:cNvPr>
          <p:cNvSpPr txBox="1">
            <a:spLocks/>
          </p:cNvSpPr>
          <p:nvPr/>
        </p:nvSpPr>
        <p:spPr>
          <a:xfrm>
            <a:off x="0" y="390407"/>
            <a:ext cx="12191999" cy="704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Thanks to THE COPPELL HS WIND SYMPHONY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E0F4CB-3393-8148-817E-0841AC4C1B90}"/>
              </a:ext>
            </a:extLst>
          </p:cNvPr>
          <p:cNvSpPr/>
          <p:nvPr/>
        </p:nvSpPr>
        <p:spPr>
          <a:xfrm>
            <a:off x="719136" y="1149326"/>
            <a:ext cx="27432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Flute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Lindsey Won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Akshara Sankar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Crystal Suk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Eden Kim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Anish Singhal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Hyewon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Youn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Esther Han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Oboe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Anvita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Ukidwe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Samidha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Menon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Andrew Cai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Bassoon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Sahan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Yerram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Wes Booker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Shreya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Premkumar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1A70D-23F5-1946-ABE9-AFA002AC93C7}"/>
              </a:ext>
            </a:extLst>
          </p:cNvPr>
          <p:cNvSpPr/>
          <p:nvPr/>
        </p:nvSpPr>
        <p:spPr>
          <a:xfrm>
            <a:off x="6691312" y="1149326"/>
            <a:ext cx="2743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Trumpet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Anushri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Saxena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Zain Zaidi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Brandon Dastur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Connor Gilbert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Hamza Hussain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Dasha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Ellalasingham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Srikar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Gade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Aaron Balsamo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Horn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Neha Bharadwaj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Arya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Agiwal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Lindsey Magee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Owen Clark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87BAB-6D6A-314A-944E-7F0622A5EEAC}"/>
              </a:ext>
            </a:extLst>
          </p:cNvPr>
          <p:cNvSpPr/>
          <p:nvPr/>
        </p:nvSpPr>
        <p:spPr>
          <a:xfrm>
            <a:off x="3705224" y="1149326"/>
            <a:ext cx="274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Clarinet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Raghav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Vemuganti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Joshua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Chio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Areebah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Syed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Marcus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Jarvela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Mehak Arora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Matthew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Palwecki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Bass Clarinet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Muhtasim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Mahfuz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Prerana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Kalapatapu</a:t>
            </a:r>
            <a:endParaRPr lang="en-US" dirty="0">
              <a:solidFill>
                <a:schemeClr val="bg1"/>
              </a:solidFill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effectLst/>
              <a:latin typeface="Tw Cen MT" panose="020B0602020104020603" pitchFamily="34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Saxophone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Arnav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Mazumder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Christine Xu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Nathan Crawford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Brink van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Eeden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A2C59-1A2A-9249-A51D-9AD3293B248C}"/>
              </a:ext>
            </a:extLst>
          </p:cNvPr>
          <p:cNvSpPr/>
          <p:nvPr/>
        </p:nvSpPr>
        <p:spPr>
          <a:xfrm>
            <a:off x="9677399" y="1149326"/>
            <a:ext cx="2743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Trombone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Wyatt Andrews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Avery Owens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Hannah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Christudass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Avik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Malladi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Troy Angulo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Delase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Ansah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Euphonium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Harini Lenin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Josphin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Kallery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Aashi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Lala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Tuba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Shray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Shine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Rohan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Kanjani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Brenten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George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B9A4D-355E-0843-97B1-B505C65B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4" y="5926609"/>
            <a:ext cx="1704975" cy="9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74"/>
    </mc:Choice>
    <mc:Fallback>
      <p:transition spd="slow" advTm="200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E8B0E-1EEE-A648-B8DB-0D3CD9E69295}"/>
              </a:ext>
            </a:extLst>
          </p:cNvPr>
          <p:cNvSpPr/>
          <p:nvPr/>
        </p:nvSpPr>
        <p:spPr>
          <a:xfrm>
            <a:off x="228600" y="1998111"/>
            <a:ext cx="11734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77"/>
              </a:rPr>
              <a:t>The 5 key elements of Kaizen for organizations:</a:t>
            </a:r>
            <a:endParaRPr lang="en-US" sz="40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Teamwork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Personal Discipline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Improved Morale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Quality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77"/>
              </a:rPr>
              <a:t>Suggestions for Improvement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04CE6-EBF5-6A41-A45A-764EB9B9378F}"/>
              </a:ext>
            </a:extLst>
          </p:cNvPr>
          <p:cNvSpPr/>
          <p:nvPr/>
        </p:nvSpPr>
        <p:spPr>
          <a:xfrm>
            <a:off x="4772561" y="214225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600" b="1" i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改善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6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96"/>
    </mc:Choice>
    <mc:Fallback>
      <p:transition spd="slow" advTm="20396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3E8B0E-1EEE-A648-B8DB-0D3CD9E69295}"/>
              </a:ext>
            </a:extLst>
          </p:cNvPr>
          <p:cNvSpPr/>
          <p:nvPr/>
        </p:nvSpPr>
        <p:spPr>
          <a:xfrm>
            <a:off x="228600" y="1885740"/>
            <a:ext cx="11734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Comments?</a:t>
            </a:r>
            <a:b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8800" dirty="0">
                <a:solidFill>
                  <a:schemeClr val="bg1"/>
                </a:solidFill>
                <a:latin typeface="Tw Cen MT" panose="020B0602020104020603" pitchFamily="34" charset="77"/>
              </a:rPr>
              <a:t>Questions?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Tw Cen MT" panose="020B0602020104020603" pitchFamily="34" charset="77"/>
              </a:rPr>
              <a:t>Click on the link in the Clinic Record to join you for </a:t>
            </a:r>
            <a:br>
              <a:rPr lang="en-US" sz="3600" i="1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3600" i="1" dirty="0">
                <a:solidFill>
                  <a:schemeClr val="bg1"/>
                </a:solidFill>
                <a:latin typeface="Tw Cen MT" panose="020B0602020104020603" pitchFamily="34" charset="77"/>
              </a:rPr>
              <a:t>the live Q&amp;A session that will begin shortly</a:t>
            </a: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77"/>
              </a:rPr>
              <a:t>.</a:t>
            </a:r>
            <a:endParaRPr lang="en-US" sz="199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04CE6-EBF5-6A41-A45A-764EB9B9378F}"/>
              </a:ext>
            </a:extLst>
          </p:cNvPr>
          <p:cNvSpPr/>
          <p:nvPr/>
        </p:nvSpPr>
        <p:spPr>
          <a:xfrm>
            <a:off x="1" y="21422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600" b="1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Kaizen </a:t>
            </a:r>
            <a:r>
              <a:rPr lang="en-US" altLang="ja-JP" sz="9600" i="0" dirty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| </a:t>
            </a:r>
            <a:r>
              <a:rPr lang="ja-JP" altLang="en-US" sz="9600" b="1" i="0">
                <a:solidFill>
                  <a:schemeClr val="bg1"/>
                </a:solidFill>
                <a:effectLst/>
                <a:latin typeface="Tw Cen MT" panose="020B0602020104020603" pitchFamily="34" charset="77"/>
              </a:rPr>
              <a:t>改善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66"/>
    </mc:Choice>
    <mc:Fallback>
      <p:transition spd="slow" advTm="559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716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579AC-6D81-9441-BD19-3E26E95D6070}"/>
              </a:ext>
            </a:extLst>
          </p:cNvPr>
          <p:cNvSpPr txBox="1"/>
          <p:nvPr/>
        </p:nvSpPr>
        <p:spPr>
          <a:xfrm>
            <a:off x="319402" y="828287"/>
            <a:ext cx="115328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Tw Cen MT" panose="020B0602020104020603" pitchFamily="34" charset="77"/>
              </a:rPr>
              <a:t>TOOLS OF</a:t>
            </a:r>
          </a:p>
          <a:p>
            <a:pPr algn="ctr"/>
            <a:r>
              <a:rPr lang="en-US" sz="16600" dirty="0">
                <a:solidFill>
                  <a:schemeClr val="bg1"/>
                </a:solidFill>
                <a:latin typeface="Tw Cen MT" panose="020B0602020104020603" pitchFamily="34" charset="77"/>
              </a:rPr>
              <a:t>THE TRADE</a:t>
            </a:r>
          </a:p>
        </p:txBody>
      </p:sp>
    </p:spTree>
    <p:extLst>
      <p:ext uri="{BB962C8B-B14F-4D97-AF65-F5344CB8AC3E}">
        <p14:creationId xmlns:p14="http://schemas.microsoft.com/office/powerpoint/2010/main" val="239478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8"/>
    </mc:Choice>
    <mc:Fallback>
      <p:transition spd="slow" advTm="64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579AC-6D81-9441-BD19-3E26E95D6070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The 3 most-important “Tools of the Trade”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1B66C-967E-A841-8550-60547EBAC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" t="16883" r="5725" b="42949"/>
          <a:stretch/>
        </p:blipFill>
        <p:spPr>
          <a:xfrm>
            <a:off x="385763" y="1147374"/>
            <a:ext cx="11430000" cy="3872666"/>
          </a:xfrm>
          <a:prstGeom prst="rect">
            <a:avLst/>
          </a:prstGeom>
        </p:spPr>
      </p:pic>
      <p:pic>
        <p:nvPicPr>
          <p:cNvPr id="5122" name="Picture 2" descr="Yamaha logo and symbol, meaning, history, PNG">
            <a:extLst>
              <a:ext uri="{FF2B5EF4-FFF2-40B4-BE49-F238E27FC236}">
                <a16:creationId xmlns:a16="http://schemas.microsoft.com/office/drawing/2014/main" id="{5D8BA3D3-AABE-A74C-AE3E-43E4BBD6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00" r="97040">
                        <a14:foregroundMark x1="26120" y1="35333" x2="27640" y2="43667"/>
                        <a14:foregroundMark x1="38200" y1="36083" x2="38200" y2="41917"/>
                        <a14:foregroundMark x1="67280" y1="36333" x2="67280" y2="42917"/>
                        <a14:foregroundMark x1="77680" y1="33917" x2="77800" y2="45333"/>
                        <a14:foregroundMark x1="92680" y1="35333" x2="92560" y2="43167"/>
                        <a14:foregroundMark x1="95840" y1="40000" x2="97040" y2="54417"/>
                        <a14:foregroundMark x1="13960" y1="62417" x2="16040" y2="63917"/>
                        <a14:foregroundMark x1="3040" y1="43167" x2="3640" y2="52167"/>
                        <a14:foregroundMark x1="17480" y1="31417" x2="19120" y2="33917"/>
                        <a14:foregroundMark x1="19920" y1="40500" x2="21240" y2="48750"/>
                        <a14:foregroundMark x1="21240" y1="48750" x2="22040" y2="51000"/>
                        <a14:foregroundMark x1="19680" y1="61500" x2="21560" y2="51750"/>
                        <a14:foregroundMark x1="14080" y1="71250" x2="17560" y2="67667"/>
                        <a14:foregroundMark x1="17560" y1="67667" x2="18880" y2="63417"/>
                        <a14:foregroundMark x1="6200" y1="69500" x2="13480" y2="71000"/>
                        <a14:foregroundMark x1="600" y1="51250" x2="3920" y2="66750"/>
                        <a14:foregroundMark x1="3920" y1="66750" x2="5520" y2="68333"/>
                        <a14:foregroundMark x1="920" y1="49000" x2="4520" y2="34333"/>
                        <a14:foregroundMark x1="4520" y1="34333" x2="4560" y2="34333"/>
                        <a14:foregroundMark x1="10560" y1="35583" x2="11280" y2="52583"/>
                        <a14:foregroundMark x1="11280" y1="52583" x2="13240" y2="59250"/>
                        <a14:foregroundMark x1="5640" y1="46333" x2="10120" y2="60750"/>
                        <a14:foregroundMark x1="10120" y1="60750" x2="10800" y2="62000"/>
                        <a14:foregroundMark x1="48640" y1="66833" x2="4900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308113"/>
            <a:ext cx="5962650" cy="28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622C5-8A03-124F-B1C3-3B1DA2393F88}"/>
              </a:ext>
            </a:extLst>
          </p:cNvPr>
          <p:cNvSpPr txBox="1"/>
          <p:nvPr/>
        </p:nvSpPr>
        <p:spPr>
          <a:xfrm>
            <a:off x="6517402" y="5079242"/>
            <a:ext cx="548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HD-300 Harmony Director Keyboard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55D5-2987-414E-918D-18B0A0217873}"/>
              </a:ext>
            </a:extLst>
          </p:cNvPr>
          <p:cNvSpPr txBox="1"/>
          <p:nvPr/>
        </p:nvSpPr>
        <p:spPr>
          <a:xfrm>
            <a:off x="6527596" y="5502606"/>
            <a:ext cx="528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77"/>
              </a:rPr>
              <a:t>Thanks to the team at Yamaha for allowing us to test the HD-300 over the past several months – </a:t>
            </a:r>
          </a:p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77"/>
              </a:rPr>
              <a:t>Jonathan Goldman, Dave Gerhart, David Suter, and Chris Manners.</a:t>
            </a:r>
          </a:p>
        </p:txBody>
      </p:sp>
    </p:spTree>
    <p:extLst>
      <p:ext uri="{BB962C8B-B14F-4D97-AF65-F5344CB8AC3E}">
        <p14:creationId xmlns:p14="http://schemas.microsoft.com/office/powerpoint/2010/main" val="359911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87"/>
    </mc:Choice>
    <mc:Fallback>
      <p:transition spd="slow" advTm="386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716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579AC-6D81-9441-BD19-3E26E95D6070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The 3 most-important “Tools of the Trade”</a:t>
            </a:r>
          </a:p>
        </p:txBody>
      </p:sp>
      <p:pic>
        <p:nvPicPr>
          <p:cNvPr id="7170" name="Picture 2" descr="TonalEnergy :: Home">
            <a:extLst>
              <a:ext uri="{FF2B5EF4-FFF2-40B4-BE49-F238E27FC236}">
                <a16:creationId xmlns:a16="http://schemas.microsoft.com/office/drawing/2014/main" id="{CDB3A67E-E0AE-2244-999D-66B6085D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7" y="1116541"/>
            <a:ext cx="5422106" cy="38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nalEnergy Tuner &amp; Metronome on the App Store">
            <a:extLst>
              <a:ext uri="{FF2B5EF4-FFF2-40B4-BE49-F238E27FC236}">
                <a16:creationId xmlns:a16="http://schemas.microsoft.com/office/drawing/2014/main" id="{4ABA07C6-9B6F-E44D-8F3E-B7988D26B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1" t="17447" r="32266" b="16295"/>
          <a:stretch/>
        </p:blipFill>
        <p:spPr bwMode="auto">
          <a:xfrm>
            <a:off x="3988879" y="5015809"/>
            <a:ext cx="1564688" cy="1543050"/>
          </a:xfrm>
          <a:prstGeom prst="roundRect">
            <a:avLst>
              <a:gd name="adj" fmla="val 254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A79EC0-DE3B-3046-8FD6-CC7AA265F48F}"/>
              </a:ext>
            </a:extLst>
          </p:cNvPr>
          <p:cNvSpPr txBox="1"/>
          <p:nvPr/>
        </p:nvSpPr>
        <p:spPr>
          <a:xfrm>
            <a:off x="5720748" y="5124499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Tonal Energy app</a:t>
            </a:r>
          </a:p>
        </p:txBody>
      </p:sp>
    </p:spTree>
    <p:extLst>
      <p:ext uri="{BB962C8B-B14F-4D97-AF65-F5344CB8AC3E}">
        <p14:creationId xmlns:p14="http://schemas.microsoft.com/office/powerpoint/2010/main" val="223806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43"/>
    </mc:Choice>
    <mc:Fallback>
      <p:transition spd="slow" advTm="178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Red Aesthetic Wallpapers - Wallpaper Cave">
            <a:extLst>
              <a:ext uri="{FF2B5EF4-FFF2-40B4-BE49-F238E27FC236}">
                <a16:creationId xmlns:a16="http://schemas.microsoft.com/office/drawing/2014/main" id="{271FF09D-3EF4-F043-B9EB-98713F91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 b="6666"/>
          <a:stretch/>
        </p:blipFill>
        <p:spPr bwMode="auto">
          <a:xfrm>
            <a:off x="0" y="-1"/>
            <a:ext cx="121716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579AC-6D81-9441-BD19-3E26E95D6070}"/>
              </a:ext>
            </a:extLst>
          </p:cNvPr>
          <p:cNvSpPr txBox="1"/>
          <p:nvPr/>
        </p:nvSpPr>
        <p:spPr>
          <a:xfrm>
            <a:off x="282958" y="257175"/>
            <a:ext cx="115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77"/>
              </a:rPr>
              <a:t>The 3 most-important “Tools of the Trade”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79EC0-DE3B-3046-8FD6-CC7AA265F48F}"/>
              </a:ext>
            </a:extLst>
          </p:cNvPr>
          <p:cNvSpPr txBox="1"/>
          <p:nvPr/>
        </p:nvSpPr>
        <p:spPr>
          <a:xfrm>
            <a:off x="5720748" y="5124499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Decibel Meter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A0B80-E7DD-F740-9717-1DE421FC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81" y="5015809"/>
            <a:ext cx="1538286" cy="1538286"/>
          </a:xfrm>
          <a:prstGeom prst="roundRect">
            <a:avLst>
              <a:gd name="adj" fmla="val 23383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C58BD-D9AE-294B-8E96-ACD57AF8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197" y="1210281"/>
            <a:ext cx="7771606" cy="35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74"/>
    </mc:Choice>
    <mc:Fallback>
      <p:transition spd="slow" advTm="2977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756</Words>
  <Application>Microsoft Macintosh PowerPoint</Application>
  <PresentationFormat>Widescreen</PresentationFormat>
  <Paragraphs>263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Miller</dc:creator>
  <cp:lastModifiedBy>Gerard Miller</cp:lastModifiedBy>
  <cp:revision>26</cp:revision>
  <dcterms:created xsi:type="dcterms:W3CDTF">2021-01-09T17:08:07Z</dcterms:created>
  <dcterms:modified xsi:type="dcterms:W3CDTF">2021-01-11T17:32:08Z</dcterms:modified>
</cp:coreProperties>
</file>