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360" r:id="rId3"/>
    <p:sldId id="275" r:id="rId4"/>
    <p:sldId id="361" r:id="rId5"/>
    <p:sldId id="354" r:id="rId6"/>
    <p:sldId id="355" r:id="rId7"/>
    <p:sldId id="35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1"/>
    <p:restoredTop sz="94654"/>
  </p:normalViewPr>
  <p:slideViewPr>
    <p:cSldViewPr snapToGrid="0" snapToObjects="1">
      <p:cViewPr varScale="1">
        <p:scale>
          <a:sx n="154" d="100"/>
          <a:sy n="154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8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37653" y="4407378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37653" y="4188069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37653" y="3968761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37653" y="3749453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238" y="4267038"/>
            <a:ext cx="593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niente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0544" y="3939916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mp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7882" y="3606329"/>
            <a:ext cx="519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w Cen MT" panose="020B0602020104020603" pitchFamily="34" charset="77"/>
              </a:rPr>
              <a:t>forte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7963" y="3749453"/>
            <a:ext cx="499793" cy="657926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178688" y="3749453"/>
            <a:ext cx="499793" cy="657926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4159413" y="3747611"/>
            <a:ext cx="499793" cy="657926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5140138" y="3747611"/>
            <a:ext cx="499793" cy="657926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178688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59412" y="3397534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41276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13711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97963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94235" y="3116324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5565" y="3092124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46290" y="3111818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7014" y="3111818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0588" y="3139189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65BB6-17F5-4C4B-A5A2-C80DD321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38" y="1569677"/>
            <a:ext cx="3797300" cy="14732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A76DA2D-F43C-9A47-BA47-36C730D5E842}"/>
              </a:ext>
            </a:extLst>
          </p:cNvPr>
          <p:cNvSpPr txBox="1"/>
          <p:nvPr/>
        </p:nvSpPr>
        <p:spPr>
          <a:xfrm>
            <a:off x="61832" y="177243"/>
            <a:ext cx="451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chitects Daughter" panose="02000505000000020004" pitchFamily="2" charset="77"/>
              </a:rPr>
              <a:t>Note Shapes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E972F39-4235-7147-BE9E-5B8B252F7045}"/>
              </a:ext>
            </a:extLst>
          </p:cNvPr>
          <p:cNvCxnSpPr/>
          <p:nvPr/>
        </p:nvCxnSpPr>
        <p:spPr>
          <a:xfrm>
            <a:off x="1999933" y="3503920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7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F1C68E-9D6C-6941-B070-E15FF8A3D8CA}"/>
              </a:ext>
            </a:extLst>
          </p:cNvPr>
          <p:cNvCxnSpPr/>
          <p:nvPr/>
        </p:nvCxnSpPr>
        <p:spPr>
          <a:xfrm>
            <a:off x="2037653" y="4441246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1ABFB0-D01D-B749-BD5D-7D1292324E7C}"/>
              </a:ext>
            </a:extLst>
          </p:cNvPr>
          <p:cNvCxnSpPr/>
          <p:nvPr/>
        </p:nvCxnSpPr>
        <p:spPr>
          <a:xfrm>
            <a:off x="2037653" y="4221937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E91D97-360F-AC4F-B757-6005E99AA4E6}"/>
              </a:ext>
            </a:extLst>
          </p:cNvPr>
          <p:cNvCxnSpPr/>
          <p:nvPr/>
        </p:nvCxnSpPr>
        <p:spPr>
          <a:xfrm>
            <a:off x="2037653" y="4002629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6AF072-8694-C14D-A2ED-F557C6488546}"/>
              </a:ext>
            </a:extLst>
          </p:cNvPr>
          <p:cNvCxnSpPr/>
          <p:nvPr/>
        </p:nvCxnSpPr>
        <p:spPr>
          <a:xfrm>
            <a:off x="2037653" y="3783321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1E3605-1C20-9047-AD96-A2333D712EB3}"/>
              </a:ext>
            </a:extLst>
          </p:cNvPr>
          <p:cNvCxnSpPr/>
          <p:nvPr/>
        </p:nvCxnSpPr>
        <p:spPr>
          <a:xfrm>
            <a:off x="1999933" y="3537788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165750" y="3425300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146475" y="3434016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128339" y="3425300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100773" y="3425300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185026" y="3425300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81298" y="315280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52628" y="3128606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33352" y="314830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14077" y="3148300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87651" y="3175671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3" name="Manual Input 2"/>
          <p:cNvSpPr/>
          <p:nvPr/>
        </p:nvSpPr>
        <p:spPr>
          <a:xfrm flipH="1">
            <a:off x="2203886" y="3638819"/>
            <a:ext cx="746075" cy="803200"/>
          </a:xfrm>
          <a:prstGeom prst="flowChartManualInput">
            <a:avLst/>
          </a:prstGeom>
          <a:solidFill>
            <a:schemeClr val="accent5">
              <a:alpha val="7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Manual Input 51"/>
          <p:cNvSpPr/>
          <p:nvPr/>
        </p:nvSpPr>
        <p:spPr>
          <a:xfrm flipH="1">
            <a:off x="3165750" y="3642812"/>
            <a:ext cx="746075" cy="803200"/>
          </a:xfrm>
          <a:prstGeom prst="flowChartManualInput">
            <a:avLst/>
          </a:prstGeom>
          <a:solidFill>
            <a:schemeClr val="accent5">
              <a:alpha val="7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Manual Input 77"/>
          <p:cNvSpPr/>
          <p:nvPr/>
        </p:nvSpPr>
        <p:spPr>
          <a:xfrm flipH="1">
            <a:off x="4146968" y="3640661"/>
            <a:ext cx="746075" cy="803200"/>
          </a:xfrm>
          <a:prstGeom prst="flowChartManualInput">
            <a:avLst/>
          </a:prstGeom>
          <a:solidFill>
            <a:schemeClr val="accent5">
              <a:alpha val="7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Manual Input 78"/>
          <p:cNvSpPr/>
          <p:nvPr/>
        </p:nvSpPr>
        <p:spPr>
          <a:xfrm flipH="1">
            <a:off x="5108832" y="3644653"/>
            <a:ext cx="746075" cy="803200"/>
          </a:xfrm>
          <a:prstGeom prst="flowChartManualInput">
            <a:avLst/>
          </a:prstGeom>
          <a:solidFill>
            <a:schemeClr val="accent5">
              <a:alpha val="7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A15418-6D36-7F4F-9C51-88161AFA37F5}"/>
              </a:ext>
            </a:extLst>
          </p:cNvPr>
          <p:cNvSpPr txBox="1"/>
          <p:nvPr/>
        </p:nvSpPr>
        <p:spPr>
          <a:xfrm>
            <a:off x="1440227" y="4267038"/>
            <a:ext cx="593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niente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2223414-BF2A-5541-8B8B-770FB5BFA386}"/>
              </a:ext>
            </a:extLst>
          </p:cNvPr>
          <p:cNvSpPr txBox="1"/>
          <p:nvPr/>
        </p:nvSpPr>
        <p:spPr>
          <a:xfrm>
            <a:off x="1633533" y="3939916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mp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A0A960-B125-684E-8E97-B38AF3AD6B6B}"/>
              </a:ext>
            </a:extLst>
          </p:cNvPr>
          <p:cNvSpPr txBox="1"/>
          <p:nvPr/>
        </p:nvSpPr>
        <p:spPr>
          <a:xfrm>
            <a:off x="1530871" y="3606329"/>
            <a:ext cx="519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31554-DFCA-B648-A6BF-12FA379E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37" y="1309962"/>
            <a:ext cx="3797300" cy="16129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A561C8-7A4E-DD4D-9CAB-D60B1BCB0E81}"/>
              </a:ext>
            </a:extLst>
          </p:cNvPr>
          <p:cNvSpPr txBox="1"/>
          <p:nvPr/>
        </p:nvSpPr>
        <p:spPr>
          <a:xfrm>
            <a:off x="61832" y="177243"/>
            <a:ext cx="451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chitects Daughter" panose="02000505000000020004" pitchFamily="2" charset="77"/>
              </a:rPr>
              <a:t>Note Shapes</a:t>
            </a:r>
          </a:p>
        </p:txBody>
      </p:sp>
    </p:spTree>
    <p:extLst>
      <p:ext uri="{BB962C8B-B14F-4D97-AF65-F5344CB8AC3E}">
        <p14:creationId xmlns:p14="http://schemas.microsoft.com/office/powerpoint/2010/main" val="164773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DE9BE1-27A5-9B43-B07A-AD02F1440FB8}"/>
              </a:ext>
            </a:extLst>
          </p:cNvPr>
          <p:cNvCxnSpPr/>
          <p:nvPr/>
        </p:nvCxnSpPr>
        <p:spPr>
          <a:xfrm>
            <a:off x="2037653" y="4407378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C38FA5-7133-8443-A5E4-B86486F8833F}"/>
              </a:ext>
            </a:extLst>
          </p:cNvPr>
          <p:cNvCxnSpPr/>
          <p:nvPr/>
        </p:nvCxnSpPr>
        <p:spPr>
          <a:xfrm>
            <a:off x="2037653" y="4188069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09B9EF-6063-104A-AB61-AECC50CBD9D4}"/>
              </a:ext>
            </a:extLst>
          </p:cNvPr>
          <p:cNvCxnSpPr/>
          <p:nvPr/>
        </p:nvCxnSpPr>
        <p:spPr>
          <a:xfrm>
            <a:off x="2037653" y="3968761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AD86D5-F589-0B4A-B028-EFD09707AA3B}"/>
              </a:ext>
            </a:extLst>
          </p:cNvPr>
          <p:cNvCxnSpPr/>
          <p:nvPr/>
        </p:nvCxnSpPr>
        <p:spPr>
          <a:xfrm>
            <a:off x="2037653" y="3749453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9EE7C1-D295-BD40-883F-4B637B48B523}"/>
              </a:ext>
            </a:extLst>
          </p:cNvPr>
          <p:cNvCxnSpPr/>
          <p:nvPr/>
        </p:nvCxnSpPr>
        <p:spPr>
          <a:xfrm>
            <a:off x="1999933" y="3503920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04288" y="3665817"/>
            <a:ext cx="972430" cy="74156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285013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65737" y="3397534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47601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220036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04288" y="3388818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0560" y="3116324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1890" y="3092124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52615" y="3111818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3339" y="3111818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06913" y="3139189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B953A4-B55A-C646-819E-95B35FFA1604}"/>
              </a:ext>
            </a:extLst>
          </p:cNvPr>
          <p:cNvSpPr/>
          <p:nvPr/>
        </p:nvSpPr>
        <p:spPr>
          <a:xfrm>
            <a:off x="3301637" y="3663667"/>
            <a:ext cx="972430" cy="74156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A7714D-9219-AF4B-BCF8-92412761A0EE}"/>
              </a:ext>
            </a:extLst>
          </p:cNvPr>
          <p:cNvSpPr/>
          <p:nvPr/>
        </p:nvSpPr>
        <p:spPr>
          <a:xfrm>
            <a:off x="4274066" y="3662698"/>
            <a:ext cx="972430" cy="74156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228F9F-7FDE-564C-B91A-BA1E07184A49}"/>
              </a:ext>
            </a:extLst>
          </p:cNvPr>
          <p:cNvSpPr/>
          <p:nvPr/>
        </p:nvSpPr>
        <p:spPr>
          <a:xfrm>
            <a:off x="5271415" y="3660548"/>
            <a:ext cx="972430" cy="74156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2D7AA9A-EE2A-5A41-AEDD-3CE925BEB1B6}"/>
              </a:ext>
            </a:extLst>
          </p:cNvPr>
          <p:cNvSpPr txBox="1"/>
          <p:nvPr/>
        </p:nvSpPr>
        <p:spPr>
          <a:xfrm>
            <a:off x="1553563" y="4267038"/>
            <a:ext cx="593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niente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3B4236-94F0-1E4A-AB61-02DC2A71C84A}"/>
              </a:ext>
            </a:extLst>
          </p:cNvPr>
          <p:cNvSpPr txBox="1"/>
          <p:nvPr/>
        </p:nvSpPr>
        <p:spPr>
          <a:xfrm>
            <a:off x="1746869" y="3939916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mp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5DC7302-51BD-5B43-9A2D-FF8C6631C5C4}"/>
              </a:ext>
            </a:extLst>
          </p:cNvPr>
          <p:cNvSpPr txBox="1"/>
          <p:nvPr/>
        </p:nvSpPr>
        <p:spPr>
          <a:xfrm>
            <a:off x="1644207" y="3606329"/>
            <a:ext cx="519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53187-85E9-BC43-80B0-0EEF931C8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69" y="1560795"/>
            <a:ext cx="3797300" cy="15113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EF4F775-F1DC-054D-AD10-CD67BB963C18}"/>
              </a:ext>
            </a:extLst>
          </p:cNvPr>
          <p:cNvSpPr txBox="1"/>
          <p:nvPr/>
        </p:nvSpPr>
        <p:spPr>
          <a:xfrm>
            <a:off x="61832" y="177243"/>
            <a:ext cx="451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chitects Daughter" panose="02000505000000020004" pitchFamily="2" charset="77"/>
              </a:rPr>
              <a:t>Note Shapes</a:t>
            </a:r>
          </a:p>
        </p:txBody>
      </p:sp>
    </p:spTree>
    <p:extLst>
      <p:ext uri="{BB962C8B-B14F-4D97-AF65-F5344CB8AC3E}">
        <p14:creationId xmlns:p14="http://schemas.microsoft.com/office/powerpoint/2010/main" val="142185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DB7CAA-B74C-5548-9F37-6681A0881DCE}"/>
              </a:ext>
            </a:extLst>
          </p:cNvPr>
          <p:cNvCxnSpPr/>
          <p:nvPr/>
        </p:nvCxnSpPr>
        <p:spPr>
          <a:xfrm>
            <a:off x="2037653" y="4280377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285A6-576E-6E44-951A-ECC4945B4057}"/>
              </a:ext>
            </a:extLst>
          </p:cNvPr>
          <p:cNvCxnSpPr/>
          <p:nvPr/>
        </p:nvCxnSpPr>
        <p:spPr>
          <a:xfrm>
            <a:off x="2037653" y="4061068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5CE01D-90F6-874E-85D5-D12C6EE692EC}"/>
              </a:ext>
            </a:extLst>
          </p:cNvPr>
          <p:cNvCxnSpPr/>
          <p:nvPr/>
        </p:nvCxnSpPr>
        <p:spPr>
          <a:xfrm>
            <a:off x="2037653" y="3841760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6C7BC3-2EDC-4B4D-88AB-123F1B6C17B2}"/>
              </a:ext>
            </a:extLst>
          </p:cNvPr>
          <p:cNvCxnSpPr/>
          <p:nvPr/>
        </p:nvCxnSpPr>
        <p:spPr>
          <a:xfrm>
            <a:off x="2037653" y="3622452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86F5A2-C302-4740-8A30-7EB4C2A25E18}"/>
              </a:ext>
            </a:extLst>
          </p:cNvPr>
          <p:cNvCxnSpPr/>
          <p:nvPr/>
        </p:nvCxnSpPr>
        <p:spPr>
          <a:xfrm>
            <a:off x="1999933" y="3376919"/>
            <a:ext cx="5318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223556" y="3272253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204281" y="3280969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186145" y="3272253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158579" y="3272253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242832" y="3272253"/>
            <a:ext cx="0" cy="1310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39104" y="2999758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10434" y="2975559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91158" y="2995253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71883" y="2995253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45457" y="3022624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3" name="Manual Input 2"/>
          <p:cNvSpPr/>
          <p:nvPr/>
        </p:nvSpPr>
        <p:spPr>
          <a:xfrm flipH="1">
            <a:off x="2261691" y="3417098"/>
            <a:ext cx="571555" cy="871874"/>
          </a:xfrm>
          <a:prstGeom prst="flowChartManualInput">
            <a:avLst/>
          </a:prstGeom>
          <a:solidFill>
            <a:schemeClr val="accent6">
              <a:alpha val="7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Manual Input 63">
            <a:extLst>
              <a:ext uri="{FF2B5EF4-FFF2-40B4-BE49-F238E27FC236}">
                <a16:creationId xmlns:a16="http://schemas.microsoft.com/office/drawing/2014/main" id="{440C2A77-F9B3-E94A-BE81-64F9F7C63FDB}"/>
              </a:ext>
            </a:extLst>
          </p:cNvPr>
          <p:cNvSpPr/>
          <p:nvPr/>
        </p:nvSpPr>
        <p:spPr>
          <a:xfrm flipH="1">
            <a:off x="3231848" y="3417097"/>
            <a:ext cx="571555" cy="871874"/>
          </a:xfrm>
          <a:prstGeom prst="flowChartManualInput">
            <a:avLst/>
          </a:prstGeom>
          <a:solidFill>
            <a:schemeClr val="accent6">
              <a:alpha val="7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Manual Input 64">
            <a:extLst>
              <a:ext uri="{FF2B5EF4-FFF2-40B4-BE49-F238E27FC236}">
                <a16:creationId xmlns:a16="http://schemas.microsoft.com/office/drawing/2014/main" id="{464B4E26-C8E4-794B-8BEB-61B79A4E2A23}"/>
              </a:ext>
            </a:extLst>
          </p:cNvPr>
          <p:cNvSpPr/>
          <p:nvPr/>
        </p:nvSpPr>
        <p:spPr>
          <a:xfrm flipH="1">
            <a:off x="4201055" y="3407448"/>
            <a:ext cx="571555" cy="871874"/>
          </a:xfrm>
          <a:prstGeom prst="flowChartManualInput">
            <a:avLst/>
          </a:prstGeom>
          <a:solidFill>
            <a:schemeClr val="accent6">
              <a:alpha val="7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Manual Input 79">
            <a:extLst>
              <a:ext uri="{FF2B5EF4-FFF2-40B4-BE49-F238E27FC236}">
                <a16:creationId xmlns:a16="http://schemas.microsoft.com/office/drawing/2014/main" id="{00402B73-517F-9C41-ABB1-308DDF01118D}"/>
              </a:ext>
            </a:extLst>
          </p:cNvPr>
          <p:cNvSpPr/>
          <p:nvPr/>
        </p:nvSpPr>
        <p:spPr>
          <a:xfrm flipH="1">
            <a:off x="5171211" y="3407447"/>
            <a:ext cx="571555" cy="871874"/>
          </a:xfrm>
          <a:prstGeom prst="flowChartManualInput">
            <a:avLst/>
          </a:prstGeom>
          <a:solidFill>
            <a:schemeClr val="accent6">
              <a:alpha val="7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C073DA3-DDBC-2D40-8D7D-FDD4CF41BB0B}"/>
              </a:ext>
            </a:extLst>
          </p:cNvPr>
          <p:cNvSpPr txBox="1"/>
          <p:nvPr/>
        </p:nvSpPr>
        <p:spPr>
          <a:xfrm>
            <a:off x="1498033" y="4113991"/>
            <a:ext cx="593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niente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2D2F1FF-9219-3B4B-A43A-95AD7CCFCF57}"/>
              </a:ext>
            </a:extLst>
          </p:cNvPr>
          <p:cNvSpPr txBox="1"/>
          <p:nvPr/>
        </p:nvSpPr>
        <p:spPr>
          <a:xfrm>
            <a:off x="1691339" y="3786869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Tw Cen MT" panose="020B0602020104020603" pitchFamily="34" charset="77"/>
              </a:rPr>
              <a:t>mp</a:t>
            </a:r>
            <a:endParaRPr lang="en-US" sz="1350" dirty="0">
              <a:latin typeface="Tw Cen MT" panose="020B0602020104020603" pitchFamily="34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E044B-0F6D-B042-9674-3642475BE6C1}"/>
              </a:ext>
            </a:extLst>
          </p:cNvPr>
          <p:cNvSpPr txBox="1"/>
          <p:nvPr/>
        </p:nvSpPr>
        <p:spPr>
          <a:xfrm>
            <a:off x="1588677" y="3453282"/>
            <a:ext cx="519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Tw Cen MT" panose="020B0602020104020603" pitchFamily="34" charset="77"/>
              </a:rPr>
              <a:t>forte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E9E4C-DDBD-8A45-86FD-05DBD2C97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66" y="1301411"/>
            <a:ext cx="3721100" cy="15367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B0D190F-3C43-F64C-9EF8-CCD2EE40940C}"/>
              </a:ext>
            </a:extLst>
          </p:cNvPr>
          <p:cNvSpPr txBox="1"/>
          <p:nvPr/>
        </p:nvSpPr>
        <p:spPr>
          <a:xfrm>
            <a:off x="61832" y="177243"/>
            <a:ext cx="451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chitects Daughter" panose="02000505000000020004" pitchFamily="2" charset="77"/>
              </a:rPr>
              <a:t>Note Shapes</a:t>
            </a:r>
          </a:p>
        </p:txBody>
      </p:sp>
    </p:spTree>
    <p:extLst>
      <p:ext uri="{BB962C8B-B14F-4D97-AF65-F5344CB8AC3E}">
        <p14:creationId xmlns:p14="http://schemas.microsoft.com/office/powerpoint/2010/main" val="16140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E5A77E43-3FB2-5C42-BBC2-076B19C31BC0}"/>
              </a:ext>
            </a:extLst>
          </p:cNvPr>
          <p:cNvSpPr txBox="1"/>
          <p:nvPr/>
        </p:nvSpPr>
        <p:spPr>
          <a:xfrm>
            <a:off x="586420" y="967918"/>
            <a:ext cx="2598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Tw Cen MT" panose="020B0602020104020603" pitchFamily="34" charset="77"/>
              </a:rPr>
              <a:t>Which shape do you think this is?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714E12-B30D-0142-8C5B-CD13AB00C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3" t="7055" r="21168" b="21890"/>
          <a:stretch/>
        </p:blipFill>
        <p:spPr>
          <a:xfrm>
            <a:off x="753414" y="1309800"/>
            <a:ext cx="6179014" cy="2379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5F3E5-6FB7-D54A-8702-F500E4B97D8D}"/>
              </a:ext>
            </a:extLst>
          </p:cNvPr>
          <p:cNvSpPr txBox="1"/>
          <p:nvPr/>
        </p:nvSpPr>
        <p:spPr>
          <a:xfrm>
            <a:off x="1835031" y="2040835"/>
            <a:ext cx="40157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w Cen MT" panose="020B0602020104020603" pitchFamily="34" charset="77"/>
              </a:rPr>
              <a:t>STACCATO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2DF11-8235-C94D-932D-4F9AACB2B901}"/>
              </a:ext>
            </a:extLst>
          </p:cNvPr>
          <p:cNvSpPr txBox="1"/>
          <p:nvPr/>
        </p:nvSpPr>
        <p:spPr>
          <a:xfrm>
            <a:off x="61832" y="177243"/>
            <a:ext cx="451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chitects Daughter" panose="02000505000000020004" pitchFamily="2" charset="77"/>
              </a:rPr>
              <a:t>Note Shapes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2F5B91-C6FC-8042-B18B-BC129419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02" b="81746" l="32250" r="66667">
                        <a14:foregroundMark x1="32250" y1="32381" x2="41667" y2="17302"/>
                        <a14:foregroundMark x1="45500" y1="17619" x2="62417" y2="18730"/>
                        <a14:foregroundMark x1="62417" y1="18730" x2="67500" y2="50794"/>
                        <a14:foregroundMark x1="67500" y1="50794" x2="64394" y2="80378"/>
                        <a14:foregroundMark x1="62597" y1="82473" x2="45500" y2="81746"/>
                        <a14:foregroundMark x1="45500" y1="81746" x2="32417" y2="59048"/>
                        <a14:foregroundMark x1="32417" y1="59048" x2="33333" y2="32381"/>
                        <a14:foregroundMark x1="32333" y1="65079" x2="34000" y2="31429"/>
                        <a14:foregroundMark x1="34000" y1="31429" x2="38500" y2="17937"/>
                        <a14:foregroundMark x1="35250" y1="20635" x2="35250" y2="20635"/>
                        <a14:foregroundMark x1="63750" y1="22857" x2="63750" y2="22857"/>
                        <a14:foregroundMark x1="65083" y1="25556" x2="65083" y2="25556"/>
                        <a14:foregroundMark x1="66500" y1="27778" x2="66500" y2="27778"/>
                        <a14:foregroundMark x1="64250" y1="21587" x2="66667" y2="37302"/>
                        <a14:foregroundMark x1="63000" y1="75556" x2="60500" y2="80476"/>
                        <a14:foregroundMark x1="33000" y1="69048" x2="39667" y2="80159"/>
                        <a14:foregroundMark x1="33833" y1="76667" x2="38667" y2="81429"/>
                        <a14:foregroundMark x1="40417" y1="80952" x2="44000" y2="81746"/>
                        <a14:backgroundMark x1="63667" y1="83333" x2="63667" y2="83333"/>
                        <a14:backgroundMark x1="63583" y1="82857" x2="63583" y2="82857"/>
                        <a14:backgroundMark x1="63333" y1="83333" x2="63333" y2="83333"/>
                        <a14:backgroundMark x1="65083" y1="81746" x2="64083" y2="82857"/>
                        <a14:backgroundMark x1="64333" y1="82857" x2="63000" y2="83492"/>
                      </a14:backgroundRemoval>
                    </a14:imgEffect>
                  </a14:imgLayer>
                </a14:imgProps>
              </a:ext>
            </a:extLst>
          </a:blip>
          <a:srcRect l="31800" t="15013" r="31800" b="15168"/>
          <a:stretch/>
        </p:blipFill>
        <p:spPr>
          <a:xfrm>
            <a:off x="7219655" y="2076242"/>
            <a:ext cx="1029991" cy="10371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01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E5A77E43-3FB2-5C42-BBC2-076B19C31BC0}"/>
              </a:ext>
            </a:extLst>
          </p:cNvPr>
          <p:cNvSpPr txBox="1"/>
          <p:nvPr/>
        </p:nvSpPr>
        <p:spPr>
          <a:xfrm>
            <a:off x="514350" y="950303"/>
            <a:ext cx="16482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Tw Cen MT" panose="020B0602020104020603" pitchFamily="34" charset="77"/>
              </a:rPr>
              <a:t>Which shape is this?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B169017-14F1-3147-AA9B-D7D9655A6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6" t="9725" r="43955" b="22357"/>
          <a:stretch/>
        </p:blipFill>
        <p:spPr>
          <a:xfrm>
            <a:off x="656561" y="1250385"/>
            <a:ext cx="5829300" cy="2360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C8693E-9CC9-4149-BD5D-69A08658C772}"/>
              </a:ext>
            </a:extLst>
          </p:cNvPr>
          <p:cNvSpPr txBox="1"/>
          <p:nvPr/>
        </p:nvSpPr>
        <p:spPr>
          <a:xfrm>
            <a:off x="1458928" y="1876601"/>
            <a:ext cx="40474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w Cen MT" panose="020B0602020104020603" pitchFamily="34" charset="77"/>
              </a:rPr>
              <a:t>ACCENTED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52B6E-F33E-F14B-88F6-9789B86859BF}"/>
              </a:ext>
            </a:extLst>
          </p:cNvPr>
          <p:cNvSpPr txBox="1"/>
          <p:nvPr/>
        </p:nvSpPr>
        <p:spPr>
          <a:xfrm>
            <a:off x="61832" y="177243"/>
            <a:ext cx="451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chitects Daughter" panose="02000505000000020004" pitchFamily="2" charset="77"/>
              </a:rPr>
              <a:t>Note Shapes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DDA72E-76F3-694E-8959-D7FDA2C01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02" b="81746" l="32250" r="66667">
                        <a14:foregroundMark x1="32250" y1="32381" x2="41667" y2="17302"/>
                        <a14:foregroundMark x1="45500" y1="17619" x2="62417" y2="18730"/>
                        <a14:foregroundMark x1="62417" y1="18730" x2="67500" y2="50794"/>
                        <a14:foregroundMark x1="67500" y1="50794" x2="64394" y2="80378"/>
                        <a14:foregroundMark x1="62597" y1="82473" x2="45500" y2="81746"/>
                        <a14:foregroundMark x1="45500" y1="81746" x2="32417" y2="59048"/>
                        <a14:foregroundMark x1="32417" y1="59048" x2="33333" y2="32381"/>
                        <a14:foregroundMark x1="32333" y1="65079" x2="34000" y2="31429"/>
                        <a14:foregroundMark x1="34000" y1="31429" x2="38500" y2="17937"/>
                        <a14:foregroundMark x1="35250" y1="20635" x2="35250" y2="20635"/>
                        <a14:foregroundMark x1="63750" y1="22857" x2="63750" y2="22857"/>
                        <a14:foregroundMark x1="65083" y1="25556" x2="65083" y2="25556"/>
                        <a14:foregroundMark x1="66500" y1="27778" x2="66500" y2="27778"/>
                        <a14:foregroundMark x1="64250" y1="21587" x2="66667" y2="37302"/>
                        <a14:foregroundMark x1="63000" y1="75556" x2="60500" y2="80476"/>
                        <a14:foregroundMark x1="33000" y1="69048" x2="39667" y2="80159"/>
                        <a14:foregroundMark x1="33833" y1="76667" x2="38667" y2="81429"/>
                        <a14:foregroundMark x1="40417" y1="80952" x2="44000" y2="81746"/>
                        <a14:backgroundMark x1="63667" y1="83333" x2="63667" y2="83333"/>
                        <a14:backgroundMark x1="63583" y1="82857" x2="63583" y2="82857"/>
                        <a14:backgroundMark x1="63333" y1="83333" x2="63333" y2="83333"/>
                        <a14:backgroundMark x1="65083" y1="81746" x2="64083" y2="82857"/>
                        <a14:backgroundMark x1="64333" y1="82857" x2="63000" y2="83492"/>
                      </a14:backgroundRemoval>
                    </a14:imgEffect>
                  </a14:imgLayer>
                </a14:imgProps>
              </a:ext>
            </a:extLst>
          </a:blip>
          <a:srcRect l="31800" t="15013" r="31800" b="15168"/>
          <a:stretch/>
        </p:blipFill>
        <p:spPr>
          <a:xfrm>
            <a:off x="6773232" y="1912008"/>
            <a:ext cx="1029991" cy="10371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400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E5A77E43-3FB2-5C42-BBC2-076B19C31BC0}"/>
              </a:ext>
            </a:extLst>
          </p:cNvPr>
          <p:cNvSpPr txBox="1"/>
          <p:nvPr/>
        </p:nvSpPr>
        <p:spPr>
          <a:xfrm>
            <a:off x="514350" y="964019"/>
            <a:ext cx="31471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Tw Cen MT" panose="020B0602020104020603" pitchFamily="34" charset="77"/>
              </a:rPr>
              <a:t>Now, can you guess which shape this is?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033CAFB-E5BD-924B-9F94-619B8CAD0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70" t="8775" r="28835" b="20639"/>
          <a:stretch/>
        </p:blipFill>
        <p:spPr>
          <a:xfrm>
            <a:off x="648585" y="1392314"/>
            <a:ext cx="5829299" cy="249953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AEAF002-2277-6441-9024-F08BD9627FF4}"/>
              </a:ext>
            </a:extLst>
          </p:cNvPr>
          <p:cNvSpPr txBox="1"/>
          <p:nvPr/>
        </p:nvSpPr>
        <p:spPr>
          <a:xfrm>
            <a:off x="1993862" y="2088084"/>
            <a:ext cx="31387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w Cen MT" panose="020B0602020104020603" pitchFamily="34" charset="77"/>
              </a:rPr>
              <a:t>TENUTO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63A93-C475-0846-AE75-D2E5859BB157}"/>
              </a:ext>
            </a:extLst>
          </p:cNvPr>
          <p:cNvSpPr txBox="1"/>
          <p:nvPr/>
        </p:nvSpPr>
        <p:spPr>
          <a:xfrm>
            <a:off x="61832" y="177243"/>
            <a:ext cx="451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chitects Daughter" panose="02000505000000020004" pitchFamily="2" charset="77"/>
              </a:rPr>
              <a:t>Note Shapes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D12F49-7FD3-F140-B24D-7E2FCCD64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02" b="81746" l="32250" r="66667">
                        <a14:foregroundMark x1="32250" y1="32381" x2="41667" y2="17302"/>
                        <a14:foregroundMark x1="45500" y1="17619" x2="62417" y2="18730"/>
                        <a14:foregroundMark x1="62417" y1="18730" x2="67500" y2="50794"/>
                        <a14:foregroundMark x1="67500" y1="50794" x2="64394" y2="80378"/>
                        <a14:foregroundMark x1="62597" y1="82473" x2="45500" y2="81746"/>
                        <a14:foregroundMark x1="45500" y1="81746" x2="32417" y2="59048"/>
                        <a14:foregroundMark x1="32417" y1="59048" x2="33333" y2="32381"/>
                        <a14:foregroundMark x1="32333" y1="65079" x2="34000" y2="31429"/>
                        <a14:foregroundMark x1="34000" y1="31429" x2="38500" y2="17937"/>
                        <a14:foregroundMark x1="35250" y1="20635" x2="35250" y2="20635"/>
                        <a14:foregroundMark x1="63750" y1="22857" x2="63750" y2="22857"/>
                        <a14:foregroundMark x1="65083" y1="25556" x2="65083" y2="25556"/>
                        <a14:foregroundMark x1="66500" y1="27778" x2="66500" y2="27778"/>
                        <a14:foregroundMark x1="64250" y1="21587" x2="66667" y2="37302"/>
                        <a14:foregroundMark x1="63000" y1="75556" x2="60500" y2="80476"/>
                        <a14:foregroundMark x1="33000" y1="69048" x2="39667" y2="80159"/>
                        <a14:foregroundMark x1="33833" y1="76667" x2="38667" y2="81429"/>
                        <a14:foregroundMark x1="40417" y1="80952" x2="44000" y2="81746"/>
                        <a14:backgroundMark x1="63667" y1="83333" x2="63667" y2="83333"/>
                        <a14:backgroundMark x1="63583" y1="82857" x2="63583" y2="82857"/>
                        <a14:backgroundMark x1="63333" y1="83333" x2="63333" y2="83333"/>
                        <a14:backgroundMark x1="65083" y1="81746" x2="64083" y2="82857"/>
                        <a14:backgroundMark x1="64333" y1="82857" x2="63000" y2="83492"/>
                      </a14:backgroundRemoval>
                    </a14:imgEffect>
                  </a14:imgLayer>
                </a14:imgProps>
              </a:ext>
            </a:extLst>
          </a:blip>
          <a:srcRect l="31800" t="15013" r="31800" b="15168"/>
          <a:stretch/>
        </p:blipFill>
        <p:spPr>
          <a:xfrm>
            <a:off x="6793170" y="2287581"/>
            <a:ext cx="1029991" cy="10371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023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{A721D4DE-BDE3-4846-B862-D5261268CE35}tf10001063</Template>
  <TotalTime>6347</TotalTime>
  <Words>72</Words>
  <Application>Microsoft Macintosh PowerPoint</Application>
  <PresentationFormat>On-screen Show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Architects Daughter</vt:lpstr>
      <vt:lpstr>Arial</vt:lpstr>
      <vt:lpstr>Century Gothic</vt:lpstr>
      <vt:lpstr>Tw Cen MT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67</cp:revision>
  <dcterms:created xsi:type="dcterms:W3CDTF">2019-10-31T16:56:05Z</dcterms:created>
  <dcterms:modified xsi:type="dcterms:W3CDTF">2020-02-09T20:03:56Z</dcterms:modified>
</cp:coreProperties>
</file>