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343" r:id="rId3"/>
    <p:sldId id="352" r:id="rId4"/>
    <p:sldId id="362" r:id="rId5"/>
    <p:sldId id="344" r:id="rId6"/>
    <p:sldId id="345" r:id="rId7"/>
    <p:sldId id="365" r:id="rId8"/>
    <p:sldId id="363" r:id="rId9"/>
    <p:sldId id="364" r:id="rId10"/>
    <p:sldId id="346" r:id="rId11"/>
    <p:sldId id="3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/>
    <p:restoredTop sz="94654"/>
  </p:normalViewPr>
  <p:slideViewPr>
    <p:cSldViewPr snapToGrid="0" snapToObjects="1">
      <p:cViewPr varScale="1">
        <p:scale>
          <a:sx n="154" d="100"/>
          <a:sy n="154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8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C7AB8-6019-2D44-84A1-F6C62FB1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9" y="531628"/>
            <a:ext cx="7675322" cy="34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51DD4-D710-AE46-8FB6-633B4438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11C320-9048-5149-B2BE-1A5FAE5978F1}"/>
              </a:ext>
            </a:extLst>
          </p:cNvPr>
          <p:cNvSpPr txBox="1">
            <a:spLocks/>
          </p:cNvSpPr>
          <p:nvPr/>
        </p:nvSpPr>
        <p:spPr>
          <a:xfrm>
            <a:off x="384274" y="361329"/>
            <a:ext cx="8664033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rchitects Daughter" panose="02000505000000020004" pitchFamily="2" charset="77"/>
              </a:rPr>
              <a:t>Correct Crescendo into a Decrescendo</a:t>
            </a:r>
          </a:p>
          <a:p>
            <a:r>
              <a:rPr lang="en-US" sz="2400" i="1" dirty="0">
                <a:latin typeface="Architects Daughter" panose="02000505000000020004" pitchFamily="2" charset="77"/>
              </a:rPr>
              <a:t>with timing</a:t>
            </a:r>
          </a:p>
        </p:txBody>
      </p:sp>
    </p:spTree>
    <p:extLst>
      <p:ext uri="{BB962C8B-B14F-4D97-AF65-F5344CB8AC3E}">
        <p14:creationId xmlns:p14="http://schemas.microsoft.com/office/powerpoint/2010/main" val="31650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734BAC-3A6A-3349-A3AA-1BB5619BB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3661" r="9927" b="17531"/>
          <a:stretch/>
        </p:blipFill>
        <p:spPr>
          <a:xfrm>
            <a:off x="1100338" y="517987"/>
            <a:ext cx="7827653" cy="40535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21861C-CD3B-8D41-AD96-6299D3005E6A}"/>
              </a:ext>
            </a:extLst>
          </p:cNvPr>
          <p:cNvSpPr txBox="1">
            <a:spLocks/>
          </p:cNvSpPr>
          <p:nvPr/>
        </p:nvSpPr>
        <p:spPr>
          <a:xfrm>
            <a:off x="1109769" y="528063"/>
            <a:ext cx="6574885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50" dirty="0">
                <a:latin typeface="Architects Daughter" panose="02000505000000020004" pitchFamily="2" charset="77"/>
              </a:rPr>
              <a:t>Correct Shaping is Organic</a:t>
            </a:r>
            <a:endParaRPr lang="en-US" sz="2000" dirty="0">
              <a:latin typeface="Architects Daughter" panose="02000505000000020004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B433A1-9F4F-6E46-B591-9C230476CC1E}"/>
              </a:ext>
            </a:extLst>
          </p:cNvPr>
          <p:cNvGrpSpPr/>
          <p:nvPr/>
        </p:nvGrpSpPr>
        <p:grpSpPr>
          <a:xfrm>
            <a:off x="694768" y="1334593"/>
            <a:ext cx="4117377" cy="3062183"/>
            <a:chOff x="694768" y="1334593"/>
            <a:chExt cx="5943600" cy="3062183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ACDF991-3F4D-2F4F-9BB2-9A86F1F2B127}"/>
                </a:ext>
              </a:extLst>
            </p:cNvPr>
            <p:cNvSpPr/>
            <p:nvPr/>
          </p:nvSpPr>
          <p:spPr>
            <a:xfrm>
              <a:off x="705401" y="1791799"/>
              <a:ext cx="5858539" cy="2604977"/>
            </a:xfrm>
            <a:custGeom>
              <a:avLst/>
              <a:gdLst>
                <a:gd name="connsiteX0" fmla="*/ 0 w 5858539"/>
                <a:gd name="connsiteY0" fmla="*/ 2604977 h 2604977"/>
                <a:gd name="connsiteX1" fmla="*/ 765544 w 5858539"/>
                <a:gd name="connsiteY1" fmla="*/ 2573080 h 2604977"/>
                <a:gd name="connsiteX2" fmla="*/ 1541721 w 5858539"/>
                <a:gd name="connsiteY2" fmla="*/ 2488019 h 2604977"/>
                <a:gd name="connsiteX3" fmla="*/ 2307265 w 5858539"/>
                <a:gd name="connsiteY3" fmla="*/ 2360428 h 2604977"/>
                <a:gd name="connsiteX4" fmla="*/ 3104707 w 5858539"/>
                <a:gd name="connsiteY4" fmla="*/ 2126512 h 2604977"/>
                <a:gd name="connsiteX5" fmla="*/ 3880883 w 5858539"/>
                <a:gd name="connsiteY5" fmla="*/ 1818168 h 2604977"/>
                <a:gd name="connsiteX6" fmla="*/ 4646428 w 5858539"/>
                <a:gd name="connsiteY6" fmla="*/ 1371600 h 2604977"/>
                <a:gd name="connsiteX7" fmla="*/ 5401339 w 5858539"/>
                <a:gd name="connsiteY7" fmla="*/ 712382 h 2604977"/>
                <a:gd name="connsiteX8" fmla="*/ 5858539 w 5858539"/>
                <a:gd name="connsiteY8" fmla="*/ 0 h 26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539" h="2604977">
                  <a:moveTo>
                    <a:pt x="0" y="2604977"/>
                  </a:moveTo>
                  <a:cubicBezTo>
                    <a:pt x="254295" y="2598775"/>
                    <a:pt x="508591" y="2592573"/>
                    <a:pt x="765544" y="2573080"/>
                  </a:cubicBezTo>
                  <a:cubicBezTo>
                    <a:pt x="1022497" y="2553587"/>
                    <a:pt x="1284768" y="2523461"/>
                    <a:pt x="1541721" y="2488019"/>
                  </a:cubicBezTo>
                  <a:cubicBezTo>
                    <a:pt x="1798674" y="2452577"/>
                    <a:pt x="2046767" y="2420679"/>
                    <a:pt x="2307265" y="2360428"/>
                  </a:cubicBezTo>
                  <a:cubicBezTo>
                    <a:pt x="2567763" y="2300177"/>
                    <a:pt x="2842437" y="2216889"/>
                    <a:pt x="3104707" y="2126512"/>
                  </a:cubicBezTo>
                  <a:cubicBezTo>
                    <a:pt x="3366977" y="2036135"/>
                    <a:pt x="3623930" y="1943987"/>
                    <a:pt x="3880883" y="1818168"/>
                  </a:cubicBezTo>
                  <a:cubicBezTo>
                    <a:pt x="4137836" y="1692349"/>
                    <a:pt x="4393019" y="1555898"/>
                    <a:pt x="4646428" y="1371600"/>
                  </a:cubicBezTo>
                  <a:cubicBezTo>
                    <a:pt x="4899837" y="1187302"/>
                    <a:pt x="5199320" y="940982"/>
                    <a:pt x="5401339" y="712382"/>
                  </a:cubicBezTo>
                  <a:cubicBezTo>
                    <a:pt x="5603358" y="483782"/>
                    <a:pt x="5730948" y="241891"/>
                    <a:pt x="585853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8CAB1FA-4507-994E-A1E6-5320AABB3CF9}"/>
                </a:ext>
              </a:extLst>
            </p:cNvPr>
            <p:cNvSpPr/>
            <p:nvPr/>
          </p:nvSpPr>
          <p:spPr>
            <a:xfrm>
              <a:off x="694768" y="1653574"/>
              <a:ext cx="5901070" cy="2698222"/>
            </a:xfrm>
            <a:custGeom>
              <a:avLst/>
              <a:gdLst>
                <a:gd name="connsiteX0" fmla="*/ 0 w 5901070"/>
                <a:gd name="connsiteY0" fmla="*/ 2690038 h 2698222"/>
                <a:gd name="connsiteX1" fmla="*/ 776177 w 5901070"/>
                <a:gd name="connsiteY1" fmla="*/ 2690038 h 2698222"/>
                <a:gd name="connsiteX2" fmla="*/ 1552354 w 5901070"/>
                <a:gd name="connsiteY2" fmla="*/ 2604977 h 2698222"/>
                <a:gd name="connsiteX3" fmla="*/ 2317898 w 5901070"/>
                <a:gd name="connsiteY3" fmla="*/ 2456121 h 2698222"/>
                <a:gd name="connsiteX4" fmla="*/ 3115340 w 5901070"/>
                <a:gd name="connsiteY4" fmla="*/ 2232838 h 2698222"/>
                <a:gd name="connsiteX5" fmla="*/ 3902149 w 5901070"/>
                <a:gd name="connsiteY5" fmla="*/ 1903228 h 2698222"/>
                <a:gd name="connsiteX6" fmla="*/ 4646428 w 5901070"/>
                <a:gd name="connsiteY6" fmla="*/ 1371600 h 2698222"/>
                <a:gd name="connsiteX7" fmla="*/ 5401340 w 5901070"/>
                <a:gd name="connsiteY7" fmla="*/ 627321 h 2698222"/>
                <a:gd name="connsiteX8" fmla="*/ 5901070 w 5901070"/>
                <a:gd name="connsiteY8" fmla="*/ 0 h 26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70" h="2698222">
                  <a:moveTo>
                    <a:pt x="0" y="2690038"/>
                  </a:moveTo>
                  <a:cubicBezTo>
                    <a:pt x="258725" y="2697126"/>
                    <a:pt x="517451" y="2704215"/>
                    <a:pt x="776177" y="2690038"/>
                  </a:cubicBezTo>
                  <a:cubicBezTo>
                    <a:pt x="1034903" y="2675861"/>
                    <a:pt x="1295401" y="2643963"/>
                    <a:pt x="1552354" y="2604977"/>
                  </a:cubicBezTo>
                  <a:cubicBezTo>
                    <a:pt x="1809307" y="2565991"/>
                    <a:pt x="2057400" y="2518144"/>
                    <a:pt x="2317898" y="2456121"/>
                  </a:cubicBezTo>
                  <a:cubicBezTo>
                    <a:pt x="2578396" y="2394098"/>
                    <a:pt x="2851298" y="2324987"/>
                    <a:pt x="3115340" y="2232838"/>
                  </a:cubicBezTo>
                  <a:cubicBezTo>
                    <a:pt x="3379382" y="2140689"/>
                    <a:pt x="3646968" y="2046768"/>
                    <a:pt x="3902149" y="1903228"/>
                  </a:cubicBezTo>
                  <a:cubicBezTo>
                    <a:pt x="4157330" y="1759688"/>
                    <a:pt x="4396563" y="1584251"/>
                    <a:pt x="4646428" y="1371600"/>
                  </a:cubicBezTo>
                  <a:cubicBezTo>
                    <a:pt x="4896293" y="1158949"/>
                    <a:pt x="5192233" y="855921"/>
                    <a:pt x="5401340" y="627321"/>
                  </a:cubicBezTo>
                  <a:cubicBezTo>
                    <a:pt x="5610447" y="398721"/>
                    <a:pt x="5755758" y="199360"/>
                    <a:pt x="5901070" y="0"/>
                  </a:cubicBez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EE459A5-ED0F-2242-AF3C-48FD08669AD6}"/>
                </a:ext>
              </a:extLst>
            </p:cNvPr>
            <p:cNvSpPr/>
            <p:nvPr/>
          </p:nvSpPr>
          <p:spPr>
            <a:xfrm>
              <a:off x="694768" y="1451555"/>
              <a:ext cx="5932967" cy="2870790"/>
            </a:xfrm>
            <a:custGeom>
              <a:avLst/>
              <a:gdLst>
                <a:gd name="connsiteX0" fmla="*/ 0 w 5932967"/>
                <a:gd name="connsiteY0" fmla="*/ 2870790 h 2870790"/>
                <a:gd name="connsiteX1" fmla="*/ 786809 w 5932967"/>
                <a:gd name="connsiteY1" fmla="*/ 2838893 h 2870790"/>
                <a:gd name="connsiteX2" fmla="*/ 1562986 w 5932967"/>
                <a:gd name="connsiteY2" fmla="*/ 2743200 h 2870790"/>
                <a:gd name="connsiteX3" fmla="*/ 2317898 w 5932967"/>
                <a:gd name="connsiteY3" fmla="*/ 2615609 h 2870790"/>
                <a:gd name="connsiteX4" fmla="*/ 3104707 w 5932967"/>
                <a:gd name="connsiteY4" fmla="*/ 2371060 h 2870790"/>
                <a:gd name="connsiteX5" fmla="*/ 3891516 w 5932967"/>
                <a:gd name="connsiteY5" fmla="*/ 1988288 h 2870790"/>
                <a:gd name="connsiteX6" fmla="*/ 4646428 w 5932967"/>
                <a:gd name="connsiteY6" fmla="*/ 1467293 h 2870790"/>
                <a:gd name="connsiteX7" fmla="*/ 5411972 w 5932967"/>
                <a:gd name="connsiteY7" fmla="*/ 754911 h 2870790"/>
                <a:gd name="connsiteX8" fmla="*/ 5932967 w 5932967"/>
                <a:gd name="connsiteY8" fmla="*/ 0 h 287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967" h="2870790">
                  <a:moveTo>
                    <a:pt x="0" y="2870790"/>
                  </a:moveTo>
                  <a:cubicBezTo>
                    <a:pt x="263155" y="2865474"/>
                    <a:pt x="526311" y="2860158"/>
                    <a:pt x="786809" y="2838893"/>
                  </a:cubicBezTo>
                  <a:cubicBezTo>
                    <a:pt x="1047307" y="2817628"/>
                    <a:pt x="1307805" y="2780414"/>
                    <a:pt x="1562986" y="2743200"/>
                  </a:cubicBezTo>
                  <a:cubicBezTo>
                    <a:pt x="1818168" y="2705986"/>
                    <a:pt x="2060945" y="2677632"/>
                    <a:pt x="2317898" y="2615609"/>
                  </a:cubicBezTo>
                  <a:cubicBezTo>
                    <a:pt x="2574851" y="2553586"/>
                    <a:pt x="2842437" y="2475613"/>
                    <a:pt x="3104707" y="2371060"/>
                  </a:cubicBezTo>
                  <a:cubicBezTo>
                    <a:pt x="3366977" y="2266506"/>
                    <a:pt x="3634563" y="2138916"/>
                    <a:pt x="3891516" y="1988288"/>
                  </a:cubicBezTo>
                  <a:cubicBezTo>
                    <a:pt x="4148469" y="1837660"/>
                    <a:pt x="4393019" y="1672856"/>
                    <a:pt x="4646428" y="1467293"/>
                  </a:cubicBezTo>
                  <a:cubicBezTo>
                    <a:pt x="4899837" y="1261730"/>
                    <a:pt x="5197549" y="999460"/>
                    <a:pt x="5411972" y="754911"/>
                  </a:cubicBezTo>
                  <a:cubicBezTo>
                    <a:pt x="5626395" y="510362"/>
                    <a:pt x="5779681" y="255181"/>
                    <a:pt x="5932967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3DC9F43-E613-3E4A-95A4-812376CCD5F6}"/>
                </a:ext>
              </a:extLst>
            </p:cNvPr>
            <p:cNvSpPr/>
            <p:nvPr/>
          </p:nvSpPr>
          <p:spPr>
            <a:xfrm>
              <a:off x="705401" y="1334593"/>
              <a:ext cx="5932967" cy="2902287"/>
            </a:xfrm>
            <a:custGeom>
              <a:avLst/>
              <a:gdLst>
                <a:gd name="connsiteX0" fmla="*/ 0 w 5932967"/>
                <a:gd name="connsiteY0" fmla="*/ 2892056 h 2902287"/>
                <a:gd name="connsiteX1" fmla="*/ 754911 w 5932967"/>
                <a:gd name="connsiteY1" fmla="*/ 2892056 h 2902287"/>
                <a:gd name="connsiteX2" fmla="*/ 1541721 w 5932967"/>
                <a:gd name="connsiteY2" fmla="*/ 2785731 h 2902287"/>
                <a:gd name="connsiteX3" fmla="*/ 2317897 w 5932967"/>
                <a:gd name="connsiteY3" fmla="*/ 2583712 h 2902287"/>
                <a:gd name="connsiteX4" fmla="*/ 3104707 w 5932967"/>
                <a:gd name="connsiteY4" fmla="*/ 2307266 h 2902287"/>
                <a:gd name="connsiteX5" fmla="*/ 3880883 w 5932967"/>
                <a:gd name="connsiteY5" fmla="*/ 1903228 h 2902287"/>
                <a:gd name="connsiteX6" fmla="*/ 4625162 w 5932967"/>
                <a:gd name="connsiteY6" fmla="*/ 1467293 h 2902287"/>
                <a:gd name="connsiteX7" fmla="*/ 5390707 w 5932967"/>
                <a:gd name="connsiteY7" fmla="*/ 797442 h 2902287"/>
                <a:gd name="connsiteX8" fmla="*/ 5932967 w 5932967"/>
                <a:gd name="connsiteY8" fmla="*/ 0 h 290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967" h="2902287">
                  <a:moveTo>
                    <a:pt x="0" y="2892056"/>
                  </a:moveTo>
                  <a:cubicBezTo>
                    <a:pt x="248979" y="2900916"/>
                    <a:pt x="497958" y="2909777"/>
                    <a:pt x="754911" y="2892056"/>
                  </a:cubicBezTo>
                  <a:cubicBezTo>
                    <a:pt x="1011864" y="2874335"/>
                    <a:pt x="1281223" y="2837122"/>
                    <a:pt x="1541721" y="2785731"/>
                  </a:cubicBezTo>
                  <a:cubicBezTo>
                    <a:pt x="1802219" y="2734340"/>
                    <a:pt x="2057399" y="2663456"/>
                    <a:pt x="2317897" y="2583712"/>
                  </a:cubicBezTo>
                  <a:cubicBezTo>
                    <a:pt x="2578395" y="2503968"/>
                    <a:pt x="2844209" y="2420680"/>
                    <a:pt x="3104707" y="2307266"/>
                  </a:cubicBezTo>
                  <a:cubicBezTo>
                    <a:pt x="3365205" y="2193852"/>
                    <a:pt x="3627474" y="2043223"/>
                    <a:pt x="3880883" y="1903228"/>
                  </a:cubicBezTo>
                  <a:cubicBezTo>
                    <a:pt x="4134292" y="1763233"/>
                    <a:pt x="4373525" y="1651591"/>
                    <a:pt x="4625162" y="1467293"/>
                  </a:cubicBezTo>
                  <a:cubicBezTo>
                    <a:pt x="4876799" y="1282995"/>
                    <a:pt x="5172740" y="1041991"/>
                    <a:pt x="5390707" y="797442"/>
                  </a:cubicBezTo>
                  <a:cubicBezTo>
                    <a:pt x="5608674" y="552893"/>
                    <a:pt x="5770820" y="276446"/>
                    <a:pt x="5932967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32919AE-F34B-4846-8F5C-258D8D871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34" t="15917" r="1628" b="24393"/>
          <a:stretch/>
        </p:blipFill>
        <p:spPr>
          <a:xfrm>
            <a:off x="252310" y="4046109"/>
            <a:ext cx="821121" cy="5077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55AFD2-78B5-3D4C-8E41-D1B8CBC5B135}"/>
              </a:ext>
            </a:extLst>
          </p:cNvPr>
          <p:cNvGrpSpPr/>
          <p:nvPr/>
        </p:nvGrpSpPr>
        <p:grpSpPr>
          <a:xfrm>
            <a:off x="5840702" y="535709"/>
            <a:ext cx="1552984" cy="4607791"/>
            <a:chOff x="2931406" y="-123905"/>
            <a:chExt cx="3022720" cy="6051253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1EF510-A3DA-4C45-A681-ECE455339D87}"/>
                </a:ext>
              </a:extLst>
            </p:cNvPr>
            <p:cNvSpPr/>
            <p:nvPr/>
          </p:nvSpPr>
          <p:spPr>
            <a:xfrm rot="13986011">
              <a:off x="1722368" y="1502876"/>
              <a:ext cx="5858539" cy="2604977"/>
            </a:xfrm>
            <a:custGeom>
              <a:avLst/>
              <a:gdLst>
                <a:gd name="connsiteX0" fmla="*/ 0 w 5858539"/>
                <a:gd name="connsiteY0" fmla="*/ 2604977 h 2604977"/>
                <a:gd name="connsiteX1" fmla="*/ 765544 w 5858539"/>
                <a:gd name="connsiteY1" fmla="*/ 2573080 h 2604977"/>
                <a:gd name="connsiteX2" fmla="*/ 1541721 w 5858539"/>
                <a:gd name="connsiteY2" fmla="*/ 2488019 h 2604977"/>
                <a:gd name="connsiteX3" fmla="*/ 2307265 w 5858539"/>
                <a:gd name="connsiteY3" fmla="*/ 2360428 h 2604977"/>
                <a:gd name="connsiteX4" fmla="*/ 3104707 w 5858539"/>
                <a:gd name="connsiteY4" fmla="*/ 2126512 h 2604977"/>
                <a:gd name="connsiteX5" fmla="*/ 3880883 w 5858539"/>
                <a:gd name="connsiteY5" fmla="*/ 1818168 h 2604977"/>
                <a:gd name="connsiteX6" fmla="*/ 4646428 w 5858539"/>
                <a:gd name="connsiteY6" fmla="*/ 1371600 h 2604977"/>
                <a:gd name="connsiteX7" fmla="*/ 5401339 w 5858539"/>
                <a:gd name="connsiteY7" fmla="*/ 712382 h 2604977"/>
                <a:gd name="connsiteX8" fmla="*/ 5858539 w 5858539"/>
                <a:gd name="connsiteY8" fmla="*/ 0 h 26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539" h="2604977">
                  <a:moveTo>
                    <a:pt x="0" y="2604977"/>
                  </a:moveTo>
                  <a:cubicBezTo>
                    <a:pt x="254295" y="2598775"/>
                    <a:pt x="508591" y="2592573"/>
                    <a:pt x="765544" y="2573080"/>
                  </a:cubicBezTo>
                  <a:cubicBezTo>
                    <a:pt x="1022497" y="2553587"/>
                    <a:pt x="1284768" y="2523461"/>
                    <a:pt x="1541721" y="2488019"/>
                  </a:cubicBezTo>
                  <a:cubicBezTo>
                    <a:pt x="1798674" y="2452577"/>
                    <a:pt x="2046767" y="2420679"/>
                    <a:pt x="2307265" y="2360428"/>
                  </a:cubicBezTo>
                  <a:cubicBezTo>
                    <a:pt x="2567763" y="2300177"/>
                    <a:pt x="2842437" y="2216889"/>
                    <a:pt x="3104707" y="2126512"/>
                  </a:cubicBezTo>
                  <a:cubicBezTo>
                    <a:pt x="3366977" y="2036135"/>
                    <a:pt x="3623930" y="1943987"/>
                    <a:pt x="3880883" y="1818168"/>
                  </a:cubicBezTo>
                  <a:cubicBezTo>
                    <a:pt x="4137836" y="1692349"/>
                    <a:pt x="4393019" y="1555898"/>
                    <a:pt x="4646428" y="1371600"/>
                  </a:cubicBezTo>
                  <a:cubicBezTo>
                    <a:pt x="4899837" y="1187302"/>
                    <a:pt x="5199320" y="940982"/>
                    <a:pt x="5401339" y="712382"/>
                  </a:cubicBezTo>
                  <a:cubicBezTo>
                    <a:pt x="5603358" y="483782"/>
                    <a:pt x="5730948" y="241891"/>
                    <a:pt x="585853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EFBE294-7231-A942-9AD1-7F8A7E0F42B1}"/>
                </a:ext>
              </a:extLst>
            </p:cNvPr>
            <p:cNvSpPr/>
            <p:nvPr/>
          </p:nvSpPr>
          <p:spPr>
            <a:xfrm rot="13986011">
              <a:off x="1621465" y="1502750"/>
              <a:ext cx="5901071" cy="2698222"/>
            </a:xfrm>
            <a:custGeom>
              <a:avLst/>
              <a:gdLst>
                <a:gd name="connsiteX0" fmla="*/ 0 w 5901070"/>
                <a:gd name="connsiteY0" fmla="*/ 2690038 h 2698222"/>
                <a:gd name="connsiteX1" fmla="*/ 776177 w 5901070"/>
                <a:gd name="connsiteY1" fmla="*/ 2690038 h 2698222"/>
                <a:gd name="connsiteX2" fmla="*/ 1552354 w 5901070"/>
                <a:gd name="connsiteY2" fmla="*/ 2604977 h 2698222"/>
                <a:gd name="connsiteX3" fmla="*/ 2317898 w 5901070"/>
                <a:gd name="connsiteY3" fmla="*/ 2456121 h 2698222"/>
                <a:gd name="connsiteX4" fmla="*/ 3115340 w 5901070"/>
                <a:gd name="connsiteY4" fmla="*/ 2232838 h 2698222"/>
                <a:gd name="connsiteX5" fmla="*/ 3902149 w 5901070"/>
                <a:gd name="connsiteY5" fmla="*/ 1903228 h 2698222"/>
                <a:gd name="connsiteX6" fmla="*/ 4646428 w 5901070"/>
                <a:gd name="connsiteY6" fmla="*/ 1371600 h 2698222"/>
                <a:gd name="connsiteX7" fmla="*/ 5401340 w 5901070"/>
                <a:gd name="connsiteY7" fmla="*/ 627321 h 2698222"/>
                <a:gd name="connsiteX8" fmla="*/ 5901070 w 5901070"/>
                <a:gd name="connsiteY8" fmla="*/ 0 h 26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70" h="2698222">
                  <a:moveTo>
                    <a:pt x="0" y="2690038"/>
                  </a:moveTo>
                  <a:cubicBezTo>
                    <a:pt x="258725" y="2697126"/>
                    <a:pt x="517451" y="2704215"/>
                    <a:pt x="776177" y="2690038"/>
                  </a:cubicBezTo>
                  <a:cubicBezTo>
                    <a:pt x="1034903" y="2675861"/>
                    <a:pt x="1295401" y="2643963"/>
                    <a:pt x="1552354" y="2604977"/>
                  </a:cubicBezTo>
                  <a:cubicBezTo>
                    <a:pt x="1809307" y="2565991"/>
                    <a:pt x="2057400" y="2518144"/>
                    <a:pt x="2317898" y="2456121"/>
                  </a:cubicBezTo>
                  <a:cubicBezTo>
                    <a:pt x="2578396" y="2394098"/>
                    <a:pt x="2851298" y="2324987"/>
                    <a:pt x="3115340" y="2232838"/>
                  </a:cubicBezTo>
                  <a:cubicBezTo>
                    <a:pt x="3379382" y="2140689"/>
                    <a:pt x="3646968" y="2046768"/>
                    <a:pt x="3902149" y="1903228"/>
                  </a:cubicBezTo>
                  <a:cubicBezTo>
                    <a:pt x="4157330" y="1759688"/>
                    <a:pt x="4396563" y="1584251"/>
                    <a:pt x="4646428" y="1371600"/>
                  </a:cubicBezTo>
                  <a:cubicBezTo>
                    <a:pt x="4896293" y="1158949"/>
                    <a:pt x="5192233" y="855921"/>
                    <a:pt x="5401340" y="627321"/>
                  </a:cubicBezTo>
                  <a:cubicBezTo>
                    <a:pt x="5610447" y="398721"/>
                    <a:pt x="5755758" y="199360"/>
                    <a:pt x="5901070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B300581-24D1-584A-8538-0169655CA432}"/>
                </a:ext>
              </a:extLst>
            </p:cNvPr>
            <p:cNvSpPr/>
            <p:nvPr/>
          </p:nvSpPr>
          <p:spPr>
            <a:xfrm rot="13986011">
              <a:off x="1503389" y="1473202"/>
              <a:ext cx="5932967" cy="2870790"/>
            </a:xfrm>
            <a:custGeom>
              <a:avLst/>
              <a:gdLst>
                <a:gd name="connsiteX0" fmla="*/ 0 w 5932967"/>
                <a:gd name="connsiteY0" fmla="*/ 2870790 h 2870790"/>
                <a:gd name="connsiteX1" fmla="*/ 786809 w 5932967"/>
                <a:gd name="connsiteY1" fmla="*/ 2838893 h 2870790"/>
                <a:gd name="connsiteX2" fmla="*/ 1562986 w 5932967"/>
                <a:gd name="connsiteY2" fmla="*/ 2743200 h 2870790"/>
                <a:gd name="connsiteX3" fmla="*/ 2317898 w 5932967"/>
                <a:gd name="connsiteY3" fmla="*/ 2615609 h 2870790"/>
                <a:gd name="connsiteX4" fmla="*/ 3104707 w 5932967"/>
                <a:gd name="connsiteY4" fmla="*/ 2371060 h 2870790"/>
                <a:gd name="connsiteX5" fmla="*/ 3891516 w 5932967"/>
                <a:gd name="connsiteY5" fmla="*/ 1988288 h 2870790"/>
                <a:gd name="connsiteX6" fmla="*/ 4646428 w 5932967"/>
                <a:gd name="connsiteY6" fmla="*/ 1467293 h 2870790"/>
                <a:gd name="connsiteX7" fmla="*/ 5411972 w 5932967"/>
                <a:gd name="connsiteY7" fmla="*/ 754911 h 2870790"/>
                <a:gd name="connsiteX8" fmla="*/ 5932967 w 5932967"/>
                <a:gd name="connsiteY8" fmla="*/ 0 h 287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967" h="2870790">
                  <a:moveTo>
                    <a:pt x="0" y="2870790"/>
                  </a:moveTo>
                  <a:cubicBezTo>
                    <a:pt x="263155" y="2865474"/>
                    <a:pt x="526311" y="2860158"/>
                    <a:pt x="786809" y="2838893"/>
                  </a:cubicBezTo>
                  <a:cubicBezTo>
                    <a:pt x="1047307" y="2817628"/>
                    <a:pt x="1307805" y="2780414"/>
                    <a:pt x="1562986" y="2743200"/>
                  </a:cubicBezTo>
                  <a:cubicBezTo>
                    <a:pt x="1818168" y="2705986"/>
                    <a:pt x="2060945" y="2677632"/>
                    <a:pt x="2317898" y="2615609"/>
                  </a:cubicBezTo>
                  <a:cubicBezTo>
                    <a:pt x="2574851" y="2553586"/>
                    <a:pt x="2842437" y="2475613"/>
                    <a:pt x="3104707" y="2371060"/>
                  </a:cubicBezTo>
                  <a:cubicBezTo>
                    <a:pt x="3366977" y="2266506"/>
                    <a:pt x="3634563" y="2138916"/>
                    <a:pt x="3891516" y="1988288"/>
                  </a:cubicBezTo>
                  <a:cubicBezTo>
                    <a:pt x="4148469" y="1837660"/>
                    <a:pt x="4393019" y="1672856"/>
                    <a:pt x="4646428" y="1467293"/>
                  </a:cubicBezTo>
                  <a:cubicBezTo>
                    <a:pt x="4899837" y="1261730"/>
                    <a:pt x="5197549" y="999460"/>
                    <a:pt x="5411972" y="754911"/>
                  </a:cubicBezTo>
                  <a:cubicBezTo>
                    <a:pt x="5626395" y="510362"/>
                    <a:pt x="5779681" y="255181"/>
                    <a:pt x="5932967" y="0"/>
                  </a:cubicBez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3E69365-B8DD-884B-9797-9FF7873DA00F}"/>
                </a:ext>
              </a:extLst>
            </p:cNvPr>
            <p:cNvSpPr/>
            <p:nvPr/>
          </p:nvSpPr>
          <p:spPr>
            <a:xfrm rot="13986011">
              <a:off x="1416066" y="1509721"/>
              <a:ext cx="5932967" cy="2902287"/>
            </a:xfrm>
            <a:custGeom>
              <a:avLst/>
              <a:gdLst>
                <a:gd name="connsiteX0" fmla="*/ 0 w 5932967"/>
                <a:gd name="connsiteY0" fmla="*/ 2892056 h 2902287"/>
                <a:gd name="connsiteX1" fmla="*/ 754911 w 5932967"/>
                <a:gd name="connsiteY1" fmla="*/ 2892056 h 2902287"/>
                <a:gd name="connsiteX2" fmla="*/ 1541721 w 5932967"/>
                <a:gd name="connsiteY2" fmla="*/ 2785731 h 2902287"/>
                <a:gd name="connsiteX3" fmla="*/ 2317897 w 5932967"/>
                <a:gd name="connsiteY3" fmla="*/ 2583712 h 2902287"/>
                <a:gd name="connsiteX4" fmla="*/ 3104707 w 5932967"/>
                <a:gd name="connsiteY4" fmla="*/ 2307266 h 2902287"/>
                <a:gd name="connsiteX5" fmla="*/ 3880883 w 5932967"/>
                <a:gd name="connsiteY5" fmla="*/ 1903228 h 2902287"/>
                <a:gd name="connsiteX6" fmla="*/ 4625162 w 5932967"/>
                <a:gd name="connsiteY6" fmla="*/ 1467293 h 2902287"/>
                <a:gd name="connsiteX7" fmla="*/ 5390707 w 5932967"/>
                <a:gd name="connsiteY7" fmla="*/ 797442 h 2902287"/>
                <a:gd name="connsiteX8" fmla="*/ 5932967 w 5932967"/>
                <a:gd name="connsiteY8" fmla="*/ 0 h 290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967" h="2902287">
                  <a:moveTo>
                    <a:pt x="0" y="2892056"/>
                  </a:moveTo>
                  <a:cubicBezTo>
                    <a:pt x="248979" y="2900916"/>
                    <a:pt x="497958" y="2909777"/>
                    <a:pt x="754911" y="2892056"/>
                  </a:cubicBezTo>
                  <a:cubicBezTo>
                    <a:pt x="1011864" y="2874335"/>
                    <a:pt x="1281223" y="2837122"/>
                    <a:pt x="1541721" y="2785731"/>
                  </a:cubicBezTo>
                  <a:cubicBezTo>
                    <a:pt x="1802219" y="2734340"/>
                    <a:pt x="2057399" y="2663456"/>
                    <a:pt x="2317897" y="2583712"/>
                  </a:cubicBezTo>
                  <a:cubicBezTo>
                    <a:pt x="2578395" y="2503968"/>
                    <a:pt x="2844209" y="2420680"/>
                    <a:pt x="3104707" y="2307266"/>
                  </a:cubicBezTo>
                  <a:cubicBezTo>
                    <a:pt x="3365205" y="2193852"/>
                    <a:pt x="3627474" y="2043223"/>
                    <a:pt x="3880883" y="1903228"/>
                  </a:cubicBezTo>
                  <a:cubicBezTo>
                    <a:pt x="4134292" y="1763233"/>
                    <a:pt x="4373525" y="1651591"/>
                    <a:pt x="4625162" y="1467293"/>
                  </a:cubicBezTo>
                  <a:cubicBezTo>
                    <a:pt x="4876799" y="1282995"/>
                    <a:pt x="5172740" y="1041991"/>
                    <a:pt x="5390707" y="797442"/>
                  </a:cubicBezTo>
                  <a:cubicBezTo>
                    <a:pt x="5608674" y="552893"/>
                    <a:pt x="5770820" y="276446"/>
                    <a:pt x="5932967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8AD7618-4B9E-C34D-B1BF-7CBEF0CCB1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69" t="28321" r="8449" b="26822"/>
          <a:stretch/>
        </p:blipFill>
        <p:spPr>
          <a:xfrm>
            <a:off x="7970472" y="4000822"/>
            <a:ext cx="957519" cy="51206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D2DAEAF-4F79-CC46-82A8-23B147F822C6}"/>
              </a:ext>
            </a:extLst>
          </p:cNvPr>
          <p:cNvGrpSpPr/>
          <p:nvPr/>
        </p:nvGrpSpPr>
        <p:grpSpPr>
          <a:xfrm>
            <a:off x="1459346" y="1274333"/>
            <a:ext cx="1886153" cy="1643259"/>
            <a:chOff x="508011" y="1607004"/>
            <a:chExt cx="1886153" cy="164325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C53CC8E-F7A2-AE4B-B795-74F76A51D86E}"/>
                </a:ext>
              </a:extLst>
            </p:cNvPr>
            <p:cNvGrpSpPr/>
            <p:nvPr/>
          </p:nvGrpSpPr>
          <p:grpSpPr>
            <a:xfrm>
              <a:off x="543411" y="2942486"/>
              <a:ext cx="1507406" cy="307777"/>
              <a:chOff x="818707" y="1717441"/>
              <a:chExt cx="1507406" cy="307777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46B3A37-328A-E841-8046-2A6615D9FBDC}"/>
                  </a:ext>
                </a:extLst>
              </p:cNvPr>
              <p:cNvCxnSpPr/>
              <p:nvPr/>
            </p:nvCxnSpPr>
            <p:spPr>
              <a:xfrm>
                <a:off x="818707" y="1871329"/>
                <a:ext cx="7549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5204FC-541D-AD40-9818-39C95B496B1D}"/>
                  </a:ext>
                </a:extLst>
              </p:cNvPr>
              <p:cNvSpPr txBox="1"/>
              <p:nvPr/>
            </p:nvSpPr>
            <p:spPr>
              <a:xfrm>
                <a:off x="1711842" y="1717441"/>
                <a:ext cx="6142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bass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88427FA-805C-0249-9962-F706F08C9FAE}"/>
                </a:ext>
              </a:extLst>
            </p:cNvPr>
            <p:cNvGrpSpPr/>
            <p:nvPr/>
          </p:nvGrpSpPr>
          <p:grpSpPr>
            <a:xfrm>
              <a:off x="508011" y="2483725"/>
              <a:ext cx="1638132" cy="307777"/>
              <a:chOff x="822245" y="2073348"/>
              <a:chExt cx="1638132" cy="30777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0E2A248-7A18-704D-9E69-FC7907476402}"/>
                  </a:ext>
                </a:extLst>
              </p:cNvPr>
              <p:cNvCxnSpPr/>
              <p:nvPr/>
            </p:nvCxnSpPr>
            <p:spPr>
              <a:xfrm>
                <a:off x="822245" y="2227236"/>
                <a:ext cx="754912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18C258-C8B1-074C-A953-9D0E712CBDB1}"/>
                  </a:ext>
                </a:extLst>
              </p:cNvPr>
              <p:cNvSpPr txBox="1"/>
              <p:nvPr/>
            </p:nvSpPr>
            <p:spPr>
              <a:xfrm>
                <a:off x="1730690" y="2073348"/>
                <a:ext cx="729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tenor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DE93549-9F96-0F4F-8173-D7303568C53A}"/>
                </a:ext>
              </a:extLst>
            </p:cNvPr>
            <p:cNvGrpSpPr/>
            <p:nvPr/>
          </p:nvGrpSpPr>
          <p:grpSpPr>
            <a:xfrm>
              <a:off x="542202" y="2053006"/>
              <a:ext cx="1410335" cy="307777"/>
              <a:chOff x="825784" y="2344198"/>
              <a:chExt cx="1410335" cy="30777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D42F01C-84BB-7946-B2C2-ACE45A2A2C78}"/>
                  </a:ext>
                </a:extLst>
              </p:cNvPr>
              <p:cNvCxnSpPr/>
              <p:nvPr/>
            </p:nvCxnSpPr>
            <p:spPr>
              <a:xfrm>
                <a:off x="825784" y="2498086"/>
                <a:ext cx="754912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44A6FC-9F5A-704B-9AA6-2A0E77949DCF}"/>
                  </a:ext>
                </a:extLst>
              </p:cNvPr>
              <p:cNvSpPr txBox="1"/>
              <p:nvPr/>
            </p:nvSpPr>
            <p:spPr>
              <a:xfrm>
                <a:off x="1698792" y="2344198"/>
                <a:ext cx="5373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alto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667578C-E494-6146-B773-064B1402B776}"/>
                </a:ext>
              </a:extLst>
            </p:cNvPr>
            <p:cNvGrpSpPr/>
            <p:nvPr/>
          </p:nvGrpSpPr>
          <p:grpSpPr>
            <a:xfrm>
              <a:off x="528688" y="1607004"/>
              <a:ext cx="1865476" cy="307777"/>
              <a:chOff x="829326" y="2631849"/>
              <a:chExt cx="1865476" cy="30777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A99BFDB-B4D7-0047-8FFC-B13077CE5907}"/>
                  </a:ext>
                </a:extLst>
              </p:cNvPr>
              <p:cNvCxnSpPr/>
              <p:nvPr/>
            </p:nvCxnSpPr>
            <p:spPr>
              <a:xfrm>
                <a:off x="829326" y="2785737"/>
                <a:ext cx="75491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483A38-3074-3544-BEC8-C39DBFB46F29}"/>
                  </a:ext>
                </a:extLst>
              </p:cNvPr>
              <p:cNvSpPr txBox="1"/>
              <p:nvPr/>
            </p:nvSpPr>
            <p:spPr>
              <a:xfrm>
                <a:off x="1750313" y="2631849"/>
                <a:ext cx="944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soprano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4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9EE43-A54E-8E4B-B955-BC77370B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DCEF08-0460-5845-977C-4B1E64C65810}"/>
              </a:ext>
            </a:extLst>
          </p:cNvPr>
          <p:cNvSpPr txBox="1">
            <a:spLocks/>
          </p:cNvSpPr>
          <p:nvPr/>
        </p:nvSpPr>
        <p:spPr>
          <a:xfrm>
            <a:off x="298549" y="461342"/>
            <a:ext cx="5740744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50" dirty="0">
                <a:latin typeface="Architects Daughter" panose="02000505000000020004" pitchFamily="2" charset="77"/>
              </a:rPr>
              <a:t>Straight-line Crescendo</a:t>
            </a:r>
          </a:p>
        </p:txBody>
      </p:sp>
    </p:spTree>
    <p:extLst>
      <p:ext uri="{BB962C8B-B14F-4D97-AF65-F5344CB8AC3E}">
        <p14:creationId xmlns:p14="http://schemas.microsoft.com/office/powerpoint/2010/main" val="14397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49F80-B93E-C24D-AC79-AFEB1657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6C8C5-D499-9949-9249-3AE49CEB4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67" b="75232" l="20100" r="74100">
                        <a14:foregroundMark x1="69500" y1="27737" x2="69500" y2="27737"/>
                        <a14:foregroundMark x1="72700" y1="26067" x2="72700" y2="26067"/>
                        <a14:foregroundMark x1="74100" y1="26067" x2="74100" y2="26067"/>
                        <a14:foregroundMark x1="20200" y1="57328" x2="20200" y2="57328"/>
                        <a14:foregroundMark x1="39200" y1="75232" x2="39200" y2="75232"/>
                        <a14:foregroundMark x1="69200" y1="72820" x2="69200" y2="72820"/>
                      </a14:backgroundRemoval>
                    </a14:imgEffect>
                  </a14:imgLayer>
                </a14:imgProps>
              </a:ext>
            </a:extLst>
          </a:blip>
          <a:srcRect l="19376" t="22349" r="23600" b="23150"/>
          <a:stretch/>
        </p:blipFill>
        <p:spPr>
          <a:xfrm rot="19967831">
            <a:off x="7104238" y="478564"/>
            <a:ext cx="965012" cy="9942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21861C-CD3B-8D41-AD96-6299D3005E6A}"/>
              </a:ext>
            </a:extLst>
          </p:cNvPr>
          <p:cNvSpPr txBox="1">
            <a:spLocks/>
          </p:cNvSpPr>
          <p:nvPr/>
        </p:nvSpPr>
        <p:spPr>
          <a:xfrm>
            <a:off x="298549" y="461342"/>
            <a:ext cx="5740744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50" dirty="0">
                <a:latin typeface="Architects Daughter" panose="02000505000000020004" pitchFamily="2" charset="77"/>
              </a:rPr>
              <a:t>Correct Crescendo</a:t>
            </a:r>
          </a:p>
          <a:p>
            <a:r>
              <a:rPr lang="en-US" sz="2000" dirty="0">
                <a:latin typeface="Architects Daughter" panose="02000505000000020004" pitchFamily="2" charset="77"/>
              </a:rPr>
              <a:t>a la “airplane take-off”</a:t>
            </a:r>
          </a:p>
        </p:txBody>
      </p:sp>
    </p:spTree>
    <p:extLst>
      <p:ext uri="{BB962C8B-B14F-4D97-AF65-F5344CB8AC3E}">
        <p14:creationId xmlns:p14="http://schemas.microsoft.com/office/powerpoint/2010/main" val="298706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21861C-CD3B-8D41-AD96-6299D3005E6A}"/>
              </a:ext>
            </a:extLst>
          </p:cNvPr>
          <p:cNvSpPr txBox="1">
            <a:spLocks/>
          </p:cNvSpPr>
          <p:nvPr/>
        </p:nvSpPr>
        <p:spPr>
          <a:xfrm>
            <a:off x="298549" y="461342"/>
            <a:ext cx="5740744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50" dirty="0">
                <a:latin typeface="Architects Daughter" panose="02000505000000020004" pitchFamily="2" charset="77"/>
              </a:rPr>
              <a:t>Correct Crescendo</a:t>
            </a:r>
          </a:p>
          <a:p>
            <a:r>
              <a:rPr lang="en-US" sz="2000" dirty="0">
                <a:latin typeface="Architects Daughter" panose="02000505000000020004" pitchFamily="2" charset="77"/>
              </a:rPr>
              <a:t>a la “airplane take-off”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6F3B0E-D8D3-F548-BC69-7DF94ACDD6F6}"/>
              </a:ext>
            </a:extLst>
          </p:cNvPr>
          <p:cNvSpPr/>
          <p:nvPr/>
        </p:nvSpPr>
        <p:spPr>
          <a:xfrm>
            <a:off x="1573619" y="1594885"/>
            <a:ext cx="5858539" cy="2604977"/>
          </a:xfrm>
          <a:custGeom>
            <a:avLst/>
            <a:gdLst>
              <a:gd name="connsiteX0" fmla="*/ 0 w 5858539"/>
              <a:gd name="connsiteY0" fmla="*/ 2604977 h 2604977"/>
              <a:gd name="connsiteX1" fmla="*/ 765544 w 5858539"/>
              <a:gd name="connsiteY1" fmla="*/ 2573080 h 2604977"/>
              <a:gd name="connsiteX2" fmla="*/ 1541721 w 5858539"/>
              <a:gd name="connsiteY2" fmla="*/ 2488019 h 2604977"/>
              <a:gd name="connsiteX3" fmla="*/ 2307265 w 5858539"/>
              <a:gd name="connsiteY3" fmla="*/ 2360428 h 2604977"/>
              <a:gd name="connsiteX4" fmla="*/ 3104707 w 5858539"/>
              <a:gd name="connsiteY4" fmla="*/ 2126512 h 2604977"/>
              <a:gd name="connsiteX5" fmla="*/ 3880883 w 5858539"/>
              <a:gd name="connsiteY5" fmla="*/ 1818168 h 2604977"/>
              <a:gd name="connsiteX6" fmla="*/ 4646428 w 5858539"/>
              <a:gd name="connsiteY6" fmla="*/ 1371600 h 2604977"/>
              <a:gd name="connsiteX7" fmla="*/ 5401339 w 5858539"/>
              <a:gd name="connsiteY7" fmla="*/ 712382 h 2604977"/>
              <a:gd name="connsiteX8" fmla="*/ 5858539 w 5858539"/>
              <a:gd name="connsiteY8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539" h="2604977">
                <a:moveTo>
                  <a:pt x="0" y="2604977"/>
                </a:moveTo>
                <a:cubicBezTo>
                  <a:pt x="254295" y="2598775"/>
                  <a:pt x="508591" y="2592573"/>
                  <a:pt x="765544" y="2573080"/>
                </a:cubicBezTo>
                <a:cubicBezTo>
                  <a:pt x="1022497" y="2553587"/>
                  <a:pt x="1284768" y="2523461"/>
                  <a:pt x="1541721" y="2488019"/>
                </a:cubicBezTo>
                <a:cubicBezTo>
                  <a:pt x="1798674" y="2452577"/>
                  <a:pt x="2046767" y="2420679"/>
                  <a:pt x="2307265" y="2360428"/>
                </a:cubicBezTo>
                <a:cubicBezTo>
                  <a:pt x="2567763" y="2300177"/>
                  <a:pt x="2842437" y="2216889"/>
                  <a:pt x="3104707" y="2126512"/>
                </a:cubicBezTo>
                <a:cubicBezTo>
                  <a:pt x="3366977" y="2036135"/>
                  <a:pt x="3623930" y="1943987"/>
                  <a:pt x="3880883" y="1818168"/>
                </a:cubicBezTo>
                <a:cubicBezTo>
                  <a:pt x="4137836" y="1692349"/>
                  <a:pt x="4393019" y="1555898"/>
                  <a:pt x="4646428" y="1371600"/>
                </a:cubicBezTo>
                <a:cubicBezTo>
                  <a:pt x="4899837" y="1187302"/>
                  <a:pt x="5199320" y="940982"/>
                  <a:pt x="5401339" y="712382"/>
                </a:cubicBezTo>
                <a:cubicBezTo>
                  <a:pt x="5603358" y="483782"/>
                  <a:pt x="5730948" y="241891"/>
                  <a:pt x="585853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A5C756A-C375-6E4A-9948-36EF7F9FD3B0}"/>
              </a:ext>
            </a:extLst>
          </p:cNvPr>
          <p:cNvSpPr/>
          <p:nvPr/>
        </p:nvSpPr>
        <p:spPr>
          <a:xfrm>
            <a:off x="1562986" y="1456660"/>
            <a:ext cx="5901070" cy="2698222"/>
          </a:xfrm>
          <a:custGeom>
            <a:avLst/>
            <a:gdLst>
              <a:gd name="connsiteX0" fmla="*/ 0 w 5901070"/>
              <a:gd name="connsiteY0" fmla="*/ 2690038 h 2698222"/>
              <a:gd name="connsiteX1" fmla="*/ 776177 w 5901070"/>
              <a:gd name="connsiteY1" fmla="*/ 2690038 h 2698222"/>
              <a:gd name="connsiteX2" fmla="*/ 1552354 w 5901070"/>
              <a:gd name="connsiteY2" fmla="*/ 2604977 h 2698222"/>
              <a:gd name="connsiteX3" fmla="*/ 2317898 w 5901070"/>
              <a:gd name="connsiteY3" fmla="*/ 2456121 h 2698222"/>
              <a:gd name="connsiteX4" fmla="*/ 3115340 w 5901070"/>
              <a:gd name="connsiteY4" fmla="*/ 2232838 h 2698222"/>
              <a:gd name="connsiteX5" fmla="*/ 3902149 w 5901070"/>
              <a:gd name="connsiteY5" fmla="*/ 1903228 h 2698222"/>
              <a:gd name="connsiteX6" fmla="*/ 4646428 w 5901070"/>
              <a:gd name="connsiteY6" fmla="*/ 1371600 h 2698222"/>
              <a:gd name="connsiteX7" fmla="*/ 5401340 w 5901070"/>
              <a:gd name="connsiteY7" fmla="*/ 627321 h 2698222"/>
              <a:gd name="connsiteX8" fmla="*/ 5901070 w 5901070"/>
              <a:gd name="connsiteY8" fmla="*/ 0 h 269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1070" h="2698222">
                <a:moveTo>
                  <a:pt x="0" y="2690038"/>
                </a:moveTo>
                <a:cubicBezTo>
                  <a:pt x="258725" y="2697126"/>
                  <a:pt x="517451" y="2704215"/>
                  <a:pt x="776177" y="2690038"/>
                </a:cubicBezTo>
                <a:cubicBezTo>
                  <a:pt x="1034903" y="2675861"/>
                  <a:pt x="1295401" y="2643963"/>
                  <a:pt x="1552354" y="2604977"/>
                </a:cubicBezTo>
                <a:cubicBezTo>
                  <a:pt x="1809307" y="2565991"/>
                  <a:pt x="2057400" y="2518144"/>
                  <a:pt x="2317898" y="2456121"/>
                </a:cubicBezTo>
                <a:cubicBezTo>
                  <a:pt x="2578396" y="2394098"/>
                  <a:pt x="2851298" y="2324987"/>
                  <a:pt x="3115340" y="2232838"/>
                </a:cubicBezTo>
                <a:cubicBezTo>
                  <a:pt x="3379382" y="2140689"/>
                  <a:pt x="3646968" y="2046768"/>
                  <a:pt x="3902149" y="1903228"/>
                </a:cubicBezTo>
                <a:cubicBezTo>
                  <a:pt x="4157330" y="1759688"/>
                  <a:pt x="4396563" y="1584251"/>
                  <a:pt x="4646428" y="1371600"/>
                </a:cubicBezTo>
                <a:cubicBezTo>
                  <a:pt x="4896293" y="1158949"/>
                  <a:pt x="5192233" y="855921"/>
                  <a:pt x="5401340" y="627321"/>
                </a:cubicBezTo>
                <a:cubicBezTo>
                  <a:pt x="5610447" y="398721"/>
                  <a:pt x="5755758" y="199360"/>
                  <a:pt x="5901070" y="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F765BFC-76F0-194B-8EA7-2B538EA32394}"/>
              </a:ext>
            </a:extLst>
          </p:cNvPr>
          <p:cNvSpPr/>
          <p:nvPr/>
        </p:nvSpPr>
        <p:spPr>
          <a:xfrm>
            <a:off x="1562986" y="1254641"/>
            <a:ext cx="5932967" cy="2870790"/>
          </a:xfrm>
          <a:custGeom>
            <a:avLst/>
            <a:gdLst>
              <a:gd name="connsiteX0" fmla="*/ 0 w 5932967"/>
              <a:gd name="connsiteY0" fmla="*/ 2870790 h 2870790"/>
              <a:gd name="connsiteX1" fmla="*/ 786809 w 5932967"/>
              <a:gd name="connsiteY1" fmla="*/ 2838893 h 2870790"/>
              <a:gd name="connsiteX2" fmla="*/ 1562986 w 5932967"/>
              <a:gd name="connsiteY2" fmla="*/ 2743200 h 2870790"/>
              <a:gd name="connsiteX3" fmla="*/ 2317898 w 5932967"/>
              <a:gd name="connsiteY3" fmla="*/ 2615609 h 2870790"/>
              <a:gd name="connsiteX4" fmla="*/ 3104707 w 5932967"/>
              <a:gd name="connsiteY4" fmla="*/ 2371060 h 2870790"/>
              <a:gd name="connsiteX5" fmla="*/ 3891516 w 5932967"/>
              <a:gd name="connsiteY5" fmla="*/ 1988288 h 2870790"/>
              <a:gd name="connsiteX6" fmla="*/ 4646428 w 5932967"/>
              <a:gd name="connsiteY6" fmla="*/ 1467293 h 2870790"/>
              <a:gd name="connsiteX7" fmla="*/ 5411972 w 5932967"/>
              <a:gd name="connsiteY7" fmla="*/ 754911 h 2870790"/>
              <a:gd name="connsiteX8" fmla="*/ 5932967 w 5932967"/>
              <a:gd name="connsiteY8" fmla="*/ 0 h 2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967" h="2870790">
                <a:moveTo>
                  <a:pt x="0" y="2870790"/>
                </a:moveTo>
                <a:cubicBezTo>
                  <a:pt x="263155" y="2865474"/>
                  <a:pt x="526311" y="2860158"/>
                  <a:pt x="786809" y="2838893"/>
                </a:cubicBezTo>
                <a:cubicBezTo>
                  <a:pt x="1047307" y="2817628"/>
                  <a:pt x="1307805" y="2780414"/>
                  <a:pt x="1562986" y="2743200"/>
                </a:cubicBezTo>
                <a:cubicBezTo>
                  <a:pt x="1818168" y="2705986"/>
                  <a:pt x="2060945" y="2677632"/>
                  <a:pt x="2317898" y="2615609"/>
                </a:cubicBezTo>
                <a:cubicBezTo>
                  <a:pt x="2574851" y="2553586"/>
                  <a:pt x="2842437" y="2475613"/>
                  <a:pt x="3104707" y="2371060"/>
                </a:cubicBezTo>
                <a:cubicBezTo>
                  <a:pt x="3366977" y="2266506"/>
                  <a:pt x="3634563" y="2138916"/>
                  <a:pt x="3891516" y="1988288"/>
                </a:cubicBezTo>
                <a:cubicBezTo>
                  <a:pt x="4148469" y="1837660"/>
                  <a:pt x="4393019" y="1672856"/>
                  <a:pt x="4646428" y="1467293"/>
                </a:cubicBezTo>
                <a:cubicBezTo>
                  <a:pt x="4899837" y="1261730"/>
                  <a:pt x="5197549" y="999460"/>
                  <a:pt x="5411972" y="754911"/>
                </a:cubicBezTo>
                <a:cubicBezTo>
                  <a:pt x="5626395" y="510362"/>
                  <a:pt x="5779681" y="255181"/>
                  <a:pt x="5932967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BD2B58-4C45-E146-B0B5-353621811865}"/>
              </a:ext>
            </a:extLst>
          </p:cNvPr>
          <p:cNvSpPr/>
          <p:nvPr/>
        </p:nvSpPr>
        <p:spPr>
          <a:xfrm>
            <a:off x="1573619" y="1137679"/>
            <a:ext cx="5932967" cy="2902287"/>
          </a:xfrm>
          <a:custGeom>
            <a:avLst/>
            <a:gdLst>
              <a:gd name="connsiteX0" fmla="*/ 0 w 5932967"/>
              <a:gd name="connsiteY0" fmla="*/ 2892056 h 2902287"/>
              <a:gd name="connsiteX1" fmla="*/ 754911 w 5932967"/>
              <a:gd name="connsiteY1" fmla="*/ 2892056 h 2902287"/>
              <a:gd name="connsiteX2" fmla="*/ 1541721 w 5932967"/>
              <a:gd name="connsiteY2" fmla="*/ 2785731 h 2902287"/>
              <a:gd name="connsiteX3" fmla="*/ 2317897 w 5932967"/>
              <a:gd name="connsiteY3" fmla="*/ 2583712 h 2902287"/>
              <a:gd name="connsiteX4" fmla="*/ 3104707 w 5932967"/>
              <a:gd name="connsiteY4" fmla="*/ 2307266 h 2902287"/>
              <a:gd name="connsiteX5" fmla="*/ 3880883 w 5932967"/>
              <a:gd name="connsiteY5" fmla="*/ 1903228 h 2902287"/>
              <a:gd name="connsiteX6" fmla="*/ 4625162 w 5932967"/>
              <a:gd name="connsiteY6" fmla="*/ 1467293 h 2902287"/>
              <a:gd name="connsiteX7" fmla="*/ 5390707 w 5932967"/>
              <a:gd name="connsiteY7" fmla="*/ 797442 h 2902287"/>
              <a:gd name="connsiteX8" fmla="*/ 5932967 w 5932967"/>
              <a:gd name="connsiteY8" fmla="*/ 0 h 29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967" h="2902287">
                <a:moveTo>
                  <a:pt x="0" y="2892056"/>
                </a:moveTo>
                <a:cubicBezTo>
                  <a:pt x="248979" y="2900916"/>
                  <a:pt x="497958" y="2909777"/>
                  <a:pt x="754911" y="2892056"/>
                </a:cubicBezTo>
                <a:cubicBezTo>
                  <a:pt x="1011864" y="2874335"/>
                  <a:pt x="1281223" y="2837122"/>
                  <a:pt x="1541721" y="2785731"/>
                </a:cubicBezTo>
                <a:cubicBezTo>
                  <a:pt x="1802219" y="2734340"/>
                  <a:pt x="2057399" y="2663456"/>
                  <a:pt x="2317897" y="2583712"/>
                </a:cubicBezTo>
                <a:cubicBezTo>
                  <a:pt x="2578395" y="2503968"/>
                  <a:pt x="2844209" y="2420680"/>
                  <a:pt x="3104707" y="2307266"/>
                </a:cubicBezTo>
                <a:cubicBezTo>
                  <a:pt x="3365205" y="2193852"/>
                  <a:pt x="3627474" y="2043223"/>
                  <a:pt x="3880883" y="1903228"/>
                </a:cubicBezTo>
                <a:cubicBezTo>
                  <a:pt x="4134292" y="1763233"/>
                  <a:pt x="4373525" y="1651591"/>
                  <a:pt x="4625162" y="1467293"/>
                </a:cubicBezTo>
                <a:cubicBezTo>
                  <a:pt x="4876799" y="1282995"/>
                  <a:pt x="5172740" y="1041991"/>
                  <a:pt x="5390707" y="797442"/>
                </a:cubicBezTo>
                <a:cubicBezTo>
                  <a:pt x="5608674" y="552893"/>
                  <a:pt x="5770820" y="276446"/>
                  <a:pt x="593296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D74C1-EBEF-304D-86B3-1E03C0F9B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34" t="15917" r="1628" b="24393"/>
          <a:stretch/>
        </p:blipFill>
        <p:spPr>
          <a:xfrm>
            <a:off x="1120528" y="3849195"/>
            <a:ext cx="821121" cy="507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88009C-7230-2A4B-874D-F7958A5BE7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69" t="28321" r="8449" b="26822"/>
          <a:stretch/>
        </p:blipFill>
        <p:spPr>
          <a:xfrm>
            <a:off x="7144789" y="1108228"/>
            <a:ext cx="957519" cy="5120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B688B8-A5DE-AF4D-B59D-96B81677CE88}"/>
              </a:ext>
            </a:extLst>
          </p:cNvPr>
          <p:cNvGrpSpPr/>
          <p:nvPr/>
        </p:nvGrpSpPr>
        <p:grpSpPr>
          <a:xfrm>
            <a:off x="508011" y="1607004"/>
            <a:ext cx="1886153" cy="1643259"/>
            <a:chOff x="508011" y="1607004"/>
            <a:chExt cx="1886153" cy="16432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10F81E1-DFD8-9141-80A2-183279AE2608}"/>
                </a:ext>
              </a:extLst>
            </p:cNvPr>
            <p:cNvGrpSpPr/>
            <p:nvPr/>
          </p:nvGrpSpPr>
          <p:grpSpPr>
            <a:xfrm>
              <a:off x="543411" y="2942486"/>
              <a:ext cx="1507406" cy="307777"/>
              <a:chOff x="818707" y="1717441"/>
              <a:chExt cx="1507406" cy="30777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6098294-283C-B34A-82EF-8DE4F67D5EE6}"/>
                  </a:ext>
                </a:extLst>
              </p:cNvPr>
              <p:cNvCxnSpPr/>
              <p:nvPr/>
            </p:nvCxnSpPr>
            <p:spPr>
              <a:xfrm>
                <a:off x="818707" y="1871329"/>
                <a:ext cx="7549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D8959C-6933-EB4C-B752-3B78418405C5}"/>
                  </a:ext>
                </a:extLst>
              </p:cNvPr>
              <p:cNvSpPr txBox="1"/>
              <p:nvPr/>
            </p:nvSpPr>
            <p:spPr>
              <a:xfrm>
                <a:off x="1711842" y="1717441"/>
                <a:ext cx="6142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bass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1E1A54-CF2A-A040-9E7E-36AA127486B3}"/>
                </a:ext>
              </a:extLst>
            </p:cNvPr>
            <p:cNvGrpSpPr/>
            <p:nvPr/>
          </p:nvGrpSpPr>
          <p:grpSpPr>
            <a:xfrm>
              <a:off x="508011" y="2483725"/>
              <a:ext cx="1638132" cy="307777"/>
              <a:chOff x="822245" y="2073348"/>
              <a:chExt cx="1638132" cy="3077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96AD300-95DD-4C41-8F5B-C68AAFBC7750}"/>
                  </a:ext>
                </a:extLst>
              </p:cNvPr>
              <p:cNvCxnSpPr/>
              <p:nvPr/>
            </p:nvCxnSpPr>
            <p:spPr>
              <a:xfrm>
                <a:off x="822245" y="2227236"/>
                <a:ext cx="754912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6BF683-5063-CC49-AB06-B2244E343290}"/>
                  </a:ext>
                </a:extLst>
              </p:cNvPr>
              <p:cNvSpPr txBox="1"/>
              <p:nvPr/>
            </p:nvSpPr>
            <p:spPr>
              <a:xfrm>
                <a:off x="1730690" y="2073348"/>
                <a:ext cx="729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tenor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3D2BDC-9146-9648-92C2-9271D4CBF193}"/>
                </a:ext>
              </a:extLst>
            </p:cNvPr>
            <p:cNvGrpSpPr/>
            <p:nvPr/>
          </p:nvGrpSpPr>
          <p:grpSpPr>
            <a:xfrm>
              <a:off x="542202" y="2053006"/>
              <a:ext cx="1410335" cy="307777"/>
              <a:chOff x="825784" y="2344198"/>
              <a:chExt cx="1410335" cy="30777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BD65585-7D95-144A-917E-FC0CC67C413A}"/>
                  </a:ext>
                </a:extLst>
              </p:cNvPr>
              <p:cNvCxnSpPr/>
              <p:nvPr/>
            </p:nvCxnSpPr>
            <p:spPr>
              <a:xfrm>
                <a:off x="825784" y="2498086"/>
                <a:ext cx="754912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630270-2BF1-5142-8FD5-997508D477A9}"/>
                  </a:ext>
                </a:extLst>
              </p:cNvPr>
              <p:cNvSpPr txBox="1"/>
              <p:nvPr/>
            </p:nvSpPr>
            <p:spPr>
              <a:xfrm>
                <a:off x="1698792" y="2344198"/>
                <a:ext cx="5373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alto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94AEFF-2795-8449-8448-26E60187C12C}"/>
                </a:ext>
              </a:extLst>
            </p:cNvPr>
            <p:cNvGrpSpPr/>
            <p:nvPr/>
          </p:nvGrpSpPr>
          <p:grpSpPr>
            <a:xfrm>
              <a:off x="528688" y="1607004"/>
              <a:ext cx="1865476" cy="307777"/>
              <a:chOff x="829326" y="2631849"/>
              <a:chExt cx="1865476" cy="3077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A02B5B8-FCF2-934C-B3E1-72A7C9F0DDAF}"/>
                  </a:ext>
                </a:extLst>
              </p:cNvPr>
              <p:cNvCxnSpPr/>
              <p:nvPr/>
            </p:nvCxnSpPr>
            <p:spPr>
              <a:xfrm>
                <a:off x="829326" y="2785737"/>
                <a:ext cx="75491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C493A2-F078-3F4A-BACF-9A1F6FD4BBBB}"/>
                  </a:ext>
                </a:extLst>
              </p:cNvPr>
              <p:cNvSpPr txBox="1"/>
              <p:nvPr/>
            </p:nvSpPr>
            <p:spPr>
              <a:xfrm>
                <a:off x="1750313" y="2631849"/>
                <a:ext cx="944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soprano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51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47244-BD39-EB4E-8E80-90A9ECAF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FB1B14-7E7C-C640-889C-6EFDADA7EBF3}"/>
              </a:ext>
            </a:extLst>
          </p:cNvPr>
          <p:cNvSpPr txBox="1">
            <a:spLocks/>
          </p:cNvSpPr>
          <p:nvPr/>
        </p:nvSpPr>
        <p:spPr>
          <a:xfrm>
            <a:off x="385989" y="4114800"/>
            <a:ext cx="5313062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50" dirty="0">
                <a:latin typeface="Architects Daughter" panose="02000505000000020004" pitchFamily="2" charset="77"/>
              </a:rPr>
              <a:t>Straight-line Diminuendo</a:t>
            </a:r>
          </a:p>
        </p:txBody>
      </p:sp>
    </p:spTree>
    <p:extLst>
      <p:ext uri="{BB962C8B-B14F-4D97-AF65-F5344CB8AC3E}">
        <p14:creationId xmlns:p14="http://schemas.microsoft.com/office/powerpoint/2010/main" val="180208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45F1-C5A4-EB48-8403-15492D60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A0FA-4025-E84C-9735-E0EBA00F5ECC}"/>
              </a:ext>
            </a:extLst>
          </p:cNvPr>
          <p:cNvSpPr txBox="1">
            <a:spLocks/>
          </p:cNvSpPr>
          <p:nvPr/>
        </p:nvSpPr>
        <p:spPr>
          <a:xfrm>
            <a:off x="385989" y="4114800"/>
            <a:ext cx="5313062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50" dirty="0">
                <a:latin typeface="Architects Daughter" panose="02000505000000020004" pitchFamily="2" charset="77"/>
              </a:rPr>
              <a:t>Correct Diminuendo</a:t>
            </a:r>
          </a:p>
        </p:txBody>
      </p:sp>
    </p:spTree>
    <p:extLst>
      <p:ext uri="{BB962C8B-B14F-4D97-AF65-F5344CB8AC3E}">
        <p14:creationId xmlns:p14="http://schemas.microsoft.com/office/powerpoint/2010/main" val="383724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21861C-CD3B-8D41-AD96-6299D3005E6A}"/>
              </a:ext>
            </a:extLst>
          </p:cNvPr>
          <p:cNvSpPr txBox="1">
            <a:spLocks/>
          </p:cNvSpPr>
          <p:nvPr/>
        </p:nvSpPr>
        <p:spPr>
          <a:xfrm>
            <a:off x="3189531" y="383369"/>
            <a:ext cx="5740744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150" dirty="0">
                <a:latin typeface="Architects Daughter" panose="02000505000000020004" pitchFamily="2" charset="77"/>
              </a:rPr>
              <a:t>Correct Diminuendo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6F3B0E-D8D3-F548-BC69-7DF94ACDD6F6}"/>
              </a:ext>
            </a:extLst>
          </p:cNvPr>
          <p:cNvSpPr/>
          <p:nvPr/>
        </p:nvSpPr>
        <p:spPr>
          <a:xfrm rot="13986011">
            <a:off x="1722368" y="1502876"/>
            <a:ext cx="5858539" cy="2604977"/>
          </a:xfrm>
          <a:custGeom>
            <a:avLst/>
            <a:gdLst>
              <a:gd name="connsiteX0" fmla="*/ 0 w 5858539"/>
              <a:gd name="connsiteY0" fmla="*/ 2604977 h 2604977"/>
              <a:gd name="connsiteX1" fmla="*/ 765544 w 5858539"/>
              <a:gd name="connsiteY1" fmla="*/ 2573080 h 2604977"/>
              <a:gd name="connsiteX2" fmla="*/ 1541721 w 5858539"/>
              <a:gd name="connsiteY2" fmla="*/ 2488019 h 2604977"/>
              <a:gd name="connsiteX3" fmla="*/ 2307265 w 5858539"/>
              <a:gd name="connsiteY3" fmla="*/ 2360428 h 2604977"/>
              <a:gd name="connsiteX4" fmla="*/ 3104707 w 5858539"/>
              <a:gd name="connsiteY4" fmla="*/ 2126512 h 2604977"/>
              <a:gd name="connsiteX5" fmla="*/ 3880883 w 5858539"/>
              <a:gd name="connsiteY5" fmla="*/ 1818168 h 2604977"/>
              <a:gd name="connsiteX6" fmla="*/ 4646428 w 5858539"/>
              <a:gd name="connsiteY6" fmla="*/ 1371600 h 2604977"/>
              <a:gd name="connsiteX7" fmla="*/ 5401339 w 5858539"/>
              <a:gd name="connsiteY7" fmla="*/ 712382 h 2604977"/>
              <a:gd name="connsiteX8" fmla="*/ 5858539 w 5858539"/>
              <a:gd name="connsiteY8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539" h="2604977">
                <a:moveTo>
                  <a:pt x="0" y="2604977"/>
                </a:moveTo>
                <a:cubicBezTo>
                  <a:pt x="254295" y="2598775"/>
                  <a:pt x="508591" y="2592573"/>
                  <a:pt x="765544" y="2573080"/>
                </a:cubicBezTo>
                <a:cubicBezTo>
                  <a:pt x="1022497" y="2553587"/>
                  <a:pt x="1284768" y="2523461"/>
                  <a:pt x="1541721" y="2488019"/>
                </a:cubicBezTo>
                <a:cubicBezTo>
                  <a:pt x="1798674" y="2452577"/>
                  <a:pt x="2046767" y="2420679"/>
                  <a:pt x="2307265" y="2360428"/>
                </a:cubicBezTo>
                <a:cubicBezTo>
                  <a:pt x="2567763" y="2300177"/>
                  <a:pt x="2842437" y="2216889"/>
                  <a:pt x="3104707" y="2126512"/>
                </a:cubicBezTo>
                <a:cubicBezTo>
                  <a:pt x="3366977" y="2036135"/>
                  <a:pt x="3623930" y="1943987"/>
                  <a:pt x="3880883" y="1818168"/>
                </a:cubicBezTo>
                <a:cubicBezTo>
                  <a:pt x="4137836" y="1692349"/>
                  <a:pt x="4393019" y="1555898"/>
                  <a:pt x="4646428" y="1371600"/>
                </a:cubicBezTo>
                <a:cubicBezTo>
                  <a:pt x="4899837" y="1187302"/>
                  <a:pt x="5199320" y="940982"/>
                  <a:pt x="5401339" y="712382"/>
                </a:cubicBezTo>
                <a:cubicBezTo>
                  <a:pt x="5603358" y="483782"/>
                  <a:pt x="5730948" y="241891"/>
                  <a:pt x="585853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A5C756A-C375-6E4A-9948-36EF7F9FD3B0}"/>
              </a:ext>
            </a:extLst>
          </p:cNvPr>
          <p:cNvSpPr/>
          <p:nvPr/>
        </p:nvSpPr>
        <p:spPr>
          <a:xfrm rot="13986011">
            <a:off x="1621465" y="1502750"/>
            <a:ext cx="5901070" cy="2698222"/>
          </a:xfrm>
          <a:custGeom>
            <a:avLst/>
            <a:gdLst>
              <a:gd name="connsiteX0" fmla="*/ 0 w 5901070"/>
              <a:gd name="connsiteY0" fmla="*/ 2690038 h 2698222"/>
              <a:gd name="connsiteX1" fmla="*/ 776177 w 5901070"/>
              <a:gd name="connsiteY1" fmla="*/ 2690038 h 2698222"/>
              <a:gd name="connsiteX2" fmla="*/ 1552354 w 5901070"/>
              <a:gd name="connsiteY2" fmla="*/ 2604977 h 2698222"/>
              <a:gd name="connsiteX3" fmla="*/ 2317898 w 5901070"/>
              <a:gd name="connsiteY3" fmla="*/ 2456121 h 2698222"/>
              <a:gd name="connsiteX4" fmla="*/ 3115340 w 5901070"/>
              <a:gd name="connsiteY4" fmla="*/ 2232838 h 2698222"/>
              <a:gd name="connsiteX5" fmla="*/ 3902149 w 5901070"/>
              <a:gd name="connsiteY5" fmla="*/ 1903228 h 2698222"/>
              <a:gd name="connsiteX6" fmla="*/ 4646428 w 5901070"/>
              <a:gd name="connsiteY6" fmla="*/ 1371600 h 2698222"/>
              <a:gd name="connsiteX7" fmla="*/ 5401340 w 5901070"/>
              <a:gd name="connsiteY7" fmla="*/ 627321 h 2698222"/>
              <a:gd name="connsiteX8" fmla="*/ 5901070 w 5901070"/>
              <a:gd name="connsiteY8" fmla="*/ 0 h 269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1070" h="2698222">
                <a:moveTo>
                  <a:pt x="0" y="2690038"/>
                </a:moveTo>
                <a:cubicBezTo>
                  <a:pt x="258725" y="2697126"/>
                  <a:pt x="517451" y="2704215"/>
                  <a:pt x="776177" y="2690038"/>
                </a:cubicBezTo>
                <a:cubicBezTo>
                  <a:pt x="1034903" y="2675861"/>
                  <a:pt x="1295401" y="2643963"/>
                  <a:pt x="1552354" y="2604977"/>
                </a:cubicBezTo>
                <a:cubicBezTo>
                  <a:pt x="1809307" y="2565991"/>
                  <a:pt x="2057400" y="2518144"/>
                  <a:pt x="2317898" y="2456121"/>
                </a:cubicBezTo>
                <a:cubicBezTo>
                  <a:pt x="2578396" y="2394098"/>
                  <a:pt x="2851298" y="2324987"/>
                  <a:pt x="3115340" y="2232838"/>
                </a:cubicBezTo>
                <a:cubicBezTo>
                  <a:pt x="3379382" y="2140689"/>
                  <a:pt x="3646968" y="2046768"/>
                  <a:pt x="3902149" y="1903228"/>
                </a:cubicBezTo>
                <a:cubicBezTo>
                  <a:pt x="4157330" y="1759688"/>
                  <a:pt x="4396563" y="1584251"/>
                  <a:pt x="4646428" y="1371600"/>
                </a:cubicBezTo>
                <a:cubicBezTo>
                  <a:pt x="4896293" y="1158949"/>
                  <a:pt x="5192233" y="855921"/>
                  <a:pt x="5401340" y="627321"/>
                </a:cubicBezTo>
                <a:cubicBezTo>
                  <a:pt x="5610447" y="398721"/>
                  <a:pt x="5755758" y="199360"/>
                  <a:pt x="590107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F765BFC-76F0-194B-8EA7-2B538EA32394}"/>
              </a:ext>
            </a:extLst>
          </p:cNvPr>
          <p:cNvSpPr/>
          <p:nvPr/>
        </p:nvSpPr>
        <p:spPr>
          <a:xfrm rot="13986011">
            <a:off x="1503389" y="1473202"/>
            <a:ext cx="5932967" cy="2870790"/>
          </a:xfrm>
          <a:custGeom>
            <a:avLst/>
            <a:gdLst>
              <a:gd name="connsiteX0" fmla="*/ 0 w 5932967"/>
              <a:gd name="connsiteY0" fmla="*/ 2870790 h 2870790"/>
              <a:gd name="connsiteX1" fmla="*/ 786809 w 5932967"/>
              <a:gd name="connsiteY1" fmla="*/ 2838893 h 2870790"/>
              <a:gd name="connsiteX2" fmla="*/ 1562986 w 5932967"/>
              <a:gd name="connsiteY2" fmla="*/ 2743200 h 2870790"/>
              <a:gd name="connsiteX3" fmla="*/ 2317898 w 5932967"/>
              <a:gd name="connsiteY3" fmla="*/ 2615609 h 2870790"/>
              <a:gd name="connsiteX4" fmla="*/ 3104707 w 5932967"/>
              <a:gd name="connsiteY4" fmla="*/ 2371060 h 2870790"/>
              <a:gd name="connsiteX5" fmla="*/ 3891516 w 5932967"/>
              <a:gd name="connsiteY5" fmla="*/ 1988288 h 2870790"/>
              <a:gd name="connsiteX6" fmla="*/ 4646428 w 5932967"/>
              <a:gd name="connsiteY6" fmla="*/ 1467293 h 2870790"/>
              <a:gd name="connsiteX7" fmla="*/ 5411972 w 5932967"/>
              <a:gd name="connsiteY7" fmla="*/ 754911 h 2870790"/>
              <a:gd name="connsiteX8" fmla="*/ 5932967 w 5932967"/>
              <a:gd name="connsiteY8" fmla="*/ 0 h 2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967" h="2870790">
                <a:moveTo>
                  <a:pt x="0" y="2870790"/>
                </a:moveTo>
                <a:cubicBezTo>
                  <a:pt x="263155" y="2865474"/>
                  <a:pt x="526311" y="2860158"/>
                  <a:pt x="786809" y="2838893"/>
                </a:cubicBezTo>
                <a:cubicBezTo>
                  <a:pt x="1047307" y="2817628"/>
                  <a:pt x="1307805" y="2780414"/>
                  <a:pt x="1562986" y="2743200"/>
                </a:cubicBezTo>
                <a:cubicBezTo>
                  <a:pt x="1818168" y="2705986"/>
                  <a:pt x="2060945" y="2677632"/>
                  <a:pt x="2317898" y="2615609"/>
                </a:cubicBezTo>
                <a:cubicBezTo>
                  <a:pt x="2574851" y="2553586"/>
                  <a:pt x="2842437" y="2475613"/>
                  <a:pt x="3104707" y="2371060"/>
                </a:cubicBezTo>
                <a:cubicBezTo>
                  <a:pt x="3366977" y="2266506"/>
                  <a:pt x="3634563" y="2138916"/>
                  <a:pt x="3891516" y="1988288"/>
                </a:cubicBezTo>
                <a:cubicBezTo>
                  <a:pt x="4148469" y="1837660"/>
                  <a:pt x="4393019" y="1672856"/>
                  <a:pt x="4646428" y="1467293"/>
                </a:cubicBezTo>
                <a:cubicBezTo>
                  <a:pt x="4899837" y="1261730"/>
                  <a:pt x="5197549" y="999460"/>
                  <a:pt x="5411972" y="754911"/>
                </a:cubicBezTo>
                <a:cubicBezTo>
                  <a:pt x="5626395" y="510362"/>
                  <a:pt x="5779681" y="255181"/>
                  <a:pt x="5932967" y="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BD2B58-4C45-E146-B0B5-353621811865}"/>
              </a:ext>
            </a:extLst>
          </p:cNvPr>
          <p:cNvSpPr/>
          <p:nvPr/>
        </p:nvSpPr>
        <p:spPr>
          <a:xfrm rot="13986011">
            <a:off x="1416066" y="1509721"/>
            <a:ext cx="5932967" cy="2902287"/>
          </a:xfrm>
          <a:custGeom>
            <a:avLst/>
            <a:gdLst>
              <a:gd name="connsiteX0" fmla="*/ 0 w 5932967"/>
              <a:gd name="connsiteY0" fmla="*/ 2892056 h 2902287"/>
              <a:gd name="connsiteX1" fmla="*/ 754911 w 5932967"/>
              <a:gd name="connsiteY1" fmla="*/ 2892056 h 2902287"/>
              <a:gd name="connsiteX2" fmla="*/ 1541721 w 5932967"/>
              <a:gd name="connsiteY2" fmla="*/ 2785731 h 2902287"/>
              <a:gd name="connsiteX3" fmla="*/ 2317897 w 5932967"/>
              <a:gd name="connsiteY3" fmla="*/ 2583712 h 2902287"/>
              <a:gd name="connsiteX4" fmla="*/ 3104707 w 5932967"/>
              <a:gd name="connsiteY4" fmla="*/ 2307266 h 2902287"/>
              <a:gd name="connsiteX5" fmla="*/ 3880883 w 5932967"/>
              <a:gd name="connsiteY5" fmla="*/ 1903228 h 2902287"/>
              <a:gd name="connsiteX6" fmla="*/ 4625162 w 5932967"/>
              <a:gd name="connsiteY6" fmla="*/ 1467293 h 2902287"/>
              <a:gd name="connsiteX7" fmla="*/ 5390707 w 5932967"/>
              <a:gd name="connsiteY7" fmla="*/ 797442 h 2902287"/>
              <a:gd name="connsiteX8" fmla="*/ 5932967 w 5932967"/>
              <a:gd name="connsiteY8" fmla="*/ 0 h 290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967" h="2902287">
                <a:moveTo>
                  <a:pt x="0" y="2892056"/>
                </a:moveTo>
                <a:cubicBezTo>
                  <a:pt x="248979" y="2900916"/>
                  <a:pt x="497958" y="2909777"/>
                  <a:pt x="754911" y="2892056"/>
                </a:cubicBezTo>
                <a:cubicBezTo>
                  <a:pt x="1011864" y="2874335"/>
                  <a:pt x="1281223" y="2837122"/>
                  <a:pt x="1541721" y="2785731"/>
                </a:cubicBezTo>
                <a:cubicBezTo>
                  <a:pt x="1802219" y="2734340"/>
                  <a:pt x="2057399" y="2663456"/>
                  <a:pt x="2317897" y="2583712"/>
                </a:cubicBezTo>
                <a:cubicBezTo>
                  <a:pt x="2578395" y="2503968"/>
                  <a:pt x="2844209" y="2420680"/>
                  <a:pt x="3104707" y="2307266"/>
                </a:cubicBezTo>
                <a:cubicBezTo>
                  <a:pt x="3365205" y="2193852"/>
                  <a:pt x="3627474" y="2043223"/>
                  <a:pt x="3880883" y="1903228"/>
                </a:cubicBezTo>
                <a:cubicBezTo>
                  <a:pt x="4134292" y="1763233"/>
                  <a:pt x="4373525" y="1651591"/>
                  <a:pt x="4625162" y="1467293"/>
                </a:cubicBezTo>
                <a:cubicBezTo>
                  <a:pt x="4876799" y="1282995"/>
                  <a:pt x="5172740" y="1041991"/>
                  <a:pt x="5390707" y="797442"/>
                </a:cubicBezTo>
                <a:cubicBezTo>
                  <a:pt x="5608674" y="552893"/>
                  <a:pt x="5770820" y="276446"/>
                  <a:pt x="5932967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D74C1-EBEF-304D-86B3-1E03C0F9B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34" t="15917" r="1628" b="24393"/>
          <a:stretch/>
        </p:blipFill>
        <p:spPr>
          <a:xfrm>
            <a:off x="1155824" y="1015382"/>
            <a:ext cx="821121" cy="507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88009C-7230-2A4B-874D-F7958A5BE7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69" t="28321" r="8449" b="26822"/>
          <a:stretch/>
        </p:blipFill>
        <p:spPr>
          <a:xfrm>
            <a:off x="6970024" y="4005197"/>
            <a:ext cx="957519" cy="51206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4BA9169-83E0-1445-A71D-C28ABFB2B595}"/>
              </a:ext>
            </a:extLst>
          </p:cNvPr>
          <p:cNvGrpSpPr/>
          <p:nvPr/>
        </p:nvGrpSpPr>
        <p:grpSpPr>
          <a:xfrm>
            <a:off x="432655" y="3042121"/>
            <a:ext cx="1886153" cy="1643259"/>
            <a:chOff x="508011" y="1607004"/>
            <a:chExt cx="1886153" cy="164325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B465800-6888-3341-829F-8152007D7BBB}"/>
                </a:ext>
              </a:extLst>
            </p:cNvPr>
            <p:cNvGrpSpPr/>
            <p:nvPr/>
          </p:nvGrpSpPr>
          <p:grpSpPr>
            <a:xfrm>
              <a:off x="543411" y="2942486"/>
              <a:ext cx="1507406" cy="307777"/>
              <a:chOff x="818707" y="1717441"/>
              <a:chExt cx="1507406" cy="30777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EA43F59-878B-8349-89C4-F9B0E3941DA3}"/>
                  </a:ext>
                </a:extLst>
              </p:cNvPr>
              <p:cNvCxnSpPr/>
              <p:nvPr/>
            </p:nvCxnSpPr>
            <p:spPr>
              <a:xfrm>
                <a:off x="818707" y="1871329"/>
                <a:ext cx="75491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EF55E8-C4E6-1A49-944E-06FCE5DC96CF}"/>
                  </a:ext>
                </a:extLst>
              </p:cNvPr>
              <p:cNvSpPr txBox="1"/>
              <p:nvPr/>
            </p:nvSpPr>
            <p:spPr>
              <a:xfrm>
                <a:off x="1711842" y="1717441"/>
                <a:ext cx="6142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bass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E4E5B7B-A4ED-6742-B322-19DFCF78551D}"/>
                </a:ext>
              </a:extLst>
            </p:cNvPr>
            <p:cNvGrpSpPr/>
            <p:nvPr/>
          </p:nvGrpSpPr>
          <p:grpSpPr>
            <a:xfrm>
              <a:off x="508011" y="2483725"/>
              <a:ext cx="1638132" cy="307777"/>
              <a:chOff x="822245" y="2073348"/>
              <a:chExt cx="1638132" cy="30777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DFFBF3B-F67E-0A44-99E4-D09132738336}"/>
                  </a:ext>
                </a:extLst>
              </p:cNvPr>
              <p:cNvCxnSpPr/>
              <p:nvPr/>
            </p:nvCxnSpPr>
            <p:spPr>
              <a:xfrm>
                <a:off x="822245" y="2227236"/>
                <a:ext cx="754912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D1F132-F496-E149-B363-BD0E68941688}"/>
                  </a:ext>
                </a:extLst>
              </p:cNvPr>
              <p:cNvSpPr txBox="1"/>
              <p:nvPr/>
            </p:nvSpPr>
            <p:spPr>
              <a:xfrm>
                <a:off x="1730690" y="2073348"/>
                <a:ext cx="729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tenor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8CF859A-8254-614D-9FA9-8F3E2ED7279F}"/>
                </a:ext>
              </a:extLst>
            </p:cNvPr>
            <p:cNvGrpSpPr/>
            <p:nvPr/>
          </p:nvGrpSpPr>
          <p:grpSpPr>
            <a:xfrm>
              <a:off x="542202" y="2053006"/>
              <a:ext cx="1410335" cy="307777"/>
              <a:chOff x="825784" y="2344198"/>
              <a:chExt cx="1410335" cy="3077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EDDF1CB-CE2C-AD4D-ADB9-EB50080BDCAB}"/>
                  </a:ext>
                </a:extLst>
              </p:cNvPr>
              <p:cNvCxnSpPr/>
              <p:nvPr/>
            </p:nvCxnSpPr>
            <p:spPr>
              <a:xfrm>
                <a:off x="825784" y="2498086"/>
                <a:ext cx="754912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F83D7E-0846-1A46-B056-65F4FF36533F}"/>
                  </a:ext>
                </a:extLst>
              </p:cNvPr>
              <p:cNvSpPr txBox="1"/>
              <p:nvPr/>
            </p:nvSpPr>
            <p:spPr>
              <a:xfrm>
                <a:off x="1698792" y="2344198"/>
                <a:ext cx="5373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alto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811695-2CC4-934C-A382-04A3F0918224}"/>
                </a:ext>
              </a:extLst>
            </p:cNvPr>
            <p:cNvGrpSpPr/>
            <p:nvPr/>
          </p:nvGrpSpPr>
          <p:grpSpPr>
            <a:xfrm>
              <a:off x="528688" y="1607004"/>
              <a:ext cx="1865476" cy="307777"/>
              <a:chOff x="829326" y="2631849"/>
              <a:chExt cx="1865476" cy="30777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B1A73D0-9D32-5F4D-85A6-05F4B501EBCC}"/>
                  </a:ext>
                </a:extLst>
              </p:cNvPr>
              <p:cNvCxnSpPr/>
              <p:nvPr/>
            </p:nvCxnSpPr>
            <p:spPr>
              <a:xfrm>
                <a:off x="829326" y="2785737"/>
                <a:ext cx="75491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14A0A1-B2E7-7244-9F3B-70033A7B1175}"/>
                  </a:ext>
                </a:extLst>
              </p:cNvPr>
              <p:cNvSpPr txBox="1"/>
              <p:nvPr/>
            </p:nvSpPr>
            <p:spPr>
              <a:xfrm>
                <a:off x="1750313" y="2631849"/>
                <a:ext cx="944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chitects Daughter" panose="02000505000000020004" pitchFamily="2" charset="77"/>
                  </a:rPr>
                  <a:t>soprano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54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74266-0C63-A54B-9170-99F6529BA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34339" y="1334589"/>
            <a:ext cx="7675322" cy="34356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80A1F0-3D99-DD43-8691-E34346B2B61E}"/>
              </a:ext>
            </a:extLst>
          </p:cNvPr>
          <p:cNvGrpSpPr/>
          <p:nvPr/>
        </p:nvGrpSpPr>
        <p:grpSpPr>
          <a:xfrm>
            <a:off x="1084520" y="1465711"/>
            <a:ext cx="6985591" cy="2354917"/>
            <a:chOff x="414670" y="1451539"/>
            <a:chExt cx="8325293" cy="235491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3574DC-6837-BC48-A85F-272359243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670" y="1451539"/>
              <a:ext cx="4231758" cy="22911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38561A-F6E7-A645-8767-60E3D3868C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6428" y="1451539"/>
              <a:ext cx="4093535" cy="23549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C756977-73D1-AF4B-BE0D-5EA436860D74}"/>
              </a:ext>
            </a:extLst>
          </p:cNvPr>
          <p:cNvSpPr txBox="1">
            <a:spLocks/>
          </p:cNvSpPr>
          <p:nvPr/>
        </p:nvSpPr>
        <p:spPr>
          <a:xfrm>
            <a:off x="384274" y="361329"/>
            <a:ext cx="8664033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rchitects Daughter" panose="02000505000000020004" pitchFamily="2" charset="77"/>
              </a:rPr>
              <a:t>Traditional Crescendo into a Decrescendo</a:t>
            </a:r>
          </a:p>
        </p:txBody>
      </p:sp>
    </p:spTree>
    <p:extLst>
      <p:ext uri="{BB962C8B-B14F-4D97-AF65-F5344CB8AC3E}">
        <p14:creationId xmlns:p14="http://schemas.microsoft.com/office/powerpoint/2010/main" val="291363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87FA7B-3FF8-604E-BE9F-5C17B7B64C78}"/>
              </a:ext>
            </a:extLst>
          </p:cNvPr>
          <p:cNvSpPr txBox="1">
            <a:spLocks/>
          </p:cNvSpPr>
          <p:nvPr/>
        </p:nvSpPr>
        <p:spPr>
          <a:xfrm>
            <a:off x="384274" y="361329"/>
            <a:ext cx="8664033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rchitects Daughter" panose="02000505000000020004" pitchFamily="2" charset="77"/>
              </a:rPr>
              <a:t>Correct Crescendo into a Decrescendo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BAFB3-6233-CB4C-8C35-A91FC1FC10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34339" y="1334589"/>
            <a:ext cx="7675322" cy="3435620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D55566A9-3FBA-3B43-94B6-DAF70A79A6ED}"/>
              </a:ext>
            </a:extLst>
          </p:cNvPr>
          <p:cNvSpPr/>
          <p:nvPr/>
        </p:nvSpPr>
        <p:spPr>
          <a:xfrm>
            <a:off x="1031358" y="1451539"/>
            <a:ext cx="7113182" cy="2354917"/>
          </a:xfrm>
          <a:custGeom>
            <a:avLst/>
            <a:gdLst>
              <a:gd name="connsiteX0" fmla="*/ 0 w 8325293"/>
              <a:gd name="connsiteY0" fmla="*/ 2291121 h 2354917"/>
              <a:gd name="connsiteX1" fmla="*/ 542260 w 8325293"/>
              <a:gd name="connsiteY1" fmla="*/ 2291121 h 2354917"/>
              <a:gd name="connsiteX2" fmla="*/ 1073888 w 8325293"/>
              <a:gd name="connsiteY2" fmla="*/ 2227326 h 2354917"/>
              <a:gd name="connsiteX3" fmla="*/ 1594883 w 8325293"/>
              <a:gd name="connsiteY3" fmla="*/ 2121001 h 2354917"/>
              <a:gd name="connsiteX4" fmla="*/ 2137144 w 8325293"/>
              <a:gd name="connsiteY4" fmla="*/ 1972145 h 2354917"/>
              <a:gd name="connsiteX5" fmla="*/ 2679404 w 8325293"/>
              <a:gd name="connsiteY5" fmla="*/ 1759494 h 2354917"/>
              <a:gd name="connsiteX6" fmla="*/ 3200400 w 8325293"/>
              <a:gd name="connsiteY6" fmla="*/ 1451149 h 2354917"/>
              <a:gd name="connsiteX7" fmla="*/ 3721395 w 8325293"/>
              <a:gd name="connsiteY7" fmla="*/ 993949 h 2354917"/>
              <a:gd name="connsiteX8" fmla="*/ 4019107 w 8325293"/>
              <a:gd name="connsiteY8" fmla="*/ 547382 h 2354917"/>
              <a:gd name="connsiteX9" fmla="*/ 4125432 w 8325293"/>
              <a:gd name="connsiteY9" fmla="*/ 37019 h 2354917"/>
              <a:gd name="connsiteX10" fmla="*/ 4688958 w 8325293"/>
              <a:gd name="connsiteY10" fmla="*/ 47652 h 2354917"/>
              <a:gd name="connsiteX11" fmla="*/ 5231218 w 8325293"/>
              <a:gd name="connsiteY11" fmla="*/ 111447 h 2354917"/>
              <a:gd name="connsiteX12" fmla="*/ 5773479 w 8325293"/>
              <a:gd name="connsiteY12" fmla="*/ 207140 h 2354917"/>
              <a:gd name="connsiteX13" fmla="*/ 6315739 w 8325293"/>
              <a:gd name="connsiteY13" fmla="*/ 366628 h 2354917"/>
              <a:gd name="connsiteX14" fmla="*/ 6879265 w 8325293"/>
              <a:gd name="connsiteY14" fmla="*/ 600545 h 2354917"/>
              <a:gd name="connsiteX15" fmla="*/ 7421525 w 8325293"/>
              <a:gd name="connsiteY15" fmla="*/ 908889 h 2354917"/>
              <a:gd name="connsiteX16" fmla="*/ 7921256 w 8325293"/>
              <a:gd name="connsiteY16" fmla="*/ 1344824 h 2354917"/>
              <a:gd name="connsiteX17" fmla="*/ 8218967 w 8325293"/>
              <a:gd name="connsiteY17" fmla="*/ 1833921 h 2354917"/>
              <a:gd name="connsiteX18" fmla="*/ 8325293 w 8325293"/>
              <a:gd name="connsiteY18" fmla="*/ 2354917 h 235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25293" h="2354917">
                <a:moveTo>
                  <a:pt x="0" y="2291121"/>
                </a:moveTo>
                <a:cubicBezTo>
                  <a:pt x="181639" y="2296437"/>
                  <a:pt x="363279" y="2301753"/>
                  <a:pt x="542260" y="2291121"/>
                </a:cubicBezTo>
                <a:cubicBezTo>
                  <a:pt x="721241" y="2280489"/>
                  <a:pt x="898451" y="2255679"/>
                  <a:pt x="1073888" y="2227326"/>
                </a:cubicBezTo>
                <a:cubicBezTo>
                  <a:pt x="1249325" y="2198973"/>
                  <a:pt x="1417674" y="2163531"/>
                  <a:pt x="1594883" y="2121001"/>
                </a:cubicBezTo>
                <a:cubicBezTo>
                  <a:pt x="1772092" y="2078471"/>
                  <a:pt x="1956391" y="2032396"/>
                  <a:pt x="2137144" y="1972145"/>
                </a:cubicBezTo>
                <a:cubicBezTo>
                  <a:pt x="2317897" y="1911894"/>
                  <a:pt x="2502195" y="1846327"/>
                  <a:pt x="2679404" y="1759494"/>
                </a:cubicBezTo>
                <a:cubicBezTo>
                  <a:pt x="2856613" y="1672661"/>
                  <a:pt x="3026735" y="1578740"/>
                  <a:pt x="3200400" y="1451149"/>
                </a:cubicBezTo>
                <a:cubicBezTo>
                  <a:pt x="3374065" y="1323558"/>
                  <a:pt x="3584944" y="1144577"/>
                  <a:pt x="3721395" y="993949"/>
                </a:cubicBezTo>
                <a:cubicBezTo>
                  <a:pt x="3857846" y="843321"/>
                  <a:pt x="3951768" y="706870"/>
                  <a:pt x="4019107" y="547382"/>
                </a:cubicBezTo>
                <a:cubicBezTo>
                  <a:pt x="4086447" y="387894"/>
                  <a:pt x="4013790" y="120307"/>
                  <a:pt x="4125432" y="37019"/>
                </a:cubicBezTo>
                <a:cubicBezTo>
                  <a:pt x="4237074" y="-46269"/>
                  <a:pt x="4504660" y="35247"/>
                  <a:pt x="4688958" y="47652"/>
                </a:cubicBezTo>
                <a:cubicBezTo>
                  <a:pt x="4873256" y="60057"/>
                  <a:pt x="5050465" y="84866"/>
                  <a:pt x="5231218" y="111447"/>
                </a:cubicBezTo>
                <a:cubicBezTo>
                  <a:pt x="5411971" y="138028"/>
                  <a:pt x="5592726" y="164610"/>
                  <a:pt x="5773479" y="207140"/>
                </a:cubicBezTo>
                <a:cubicBezTo>
                  <a:pt x="5954232" y="249670"/>
                  <a:pt x="6131441" y="301061"/>
                  <a:pt x="6315739" y="366628"/>
                </a:cubicBezTo>
                <a:cubicBezTo>
                  <a:pt x="6500037" y="432195"/>
                  <a:pt x="6694967" y="510168"/>
                  <a:pt x="6879265" y="600545"/>
                </a:cubicBezTo>
                <a:cubicBezTo>
                  <a:pt x="7063563" y="690922"/>
                  <a:pt x="7247860" y="784842"/>
                  <a:pt x="7421525" y="908889"/>
                </a:cubicBezTo>
                <a:cubicBezTo>
                  <a:pt x="7595190" y="1032936"/>
                  <a:pt x="7788349" y="1190652"/>
                  <a:pt x="7921256" y="1344824"/>
                </a:cubicBezTo>
                <a:cubicBezTo>
                  <a:pt x="8054163" y="1498996"/>
                  <a:pt x="8151628" y="1665572"/>
                  <a:pt x="8218967" y="1833921"/>
                </a:cubicBezTo>
                <a:cubicBezTo>
                  <a:pt x="8286306" y="2002270"/>
                  <a:pt x="8305799" y="2178593"/>
                  <a:pt x="8325293" y="2354917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3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{A721D4DE-BDE3-4846-B862-D5261268CE35}tf10001063</Template>
  <TotalTime>6346</TotalTime>
  <Words>57</Words>
  <Application>Microsoft Macintosh PowerPoint</Application>
  <PresentationFormat>On-screen Show (16:9)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Architects Daughter</vt:lpstr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67</cp:revision>
  <dcterms:created xsi:type="dcterms:W3CDTF">2019-10-31T16:56:05Z</dcterms:created>
  <dcterms:modified xsi:type="dcterms:W3CDTF">2020-02-09T20:04:47Z</dcterms:modified>
</cp:coreProperties>
</file>